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170" autoAdjust="0"/>
  </p:normalViewPr>
  <p:slideViewPr>
    <p:cSldViewPr snapToGrid="0" snapToObjects="1">
      <p:cViewPr varScale="1">
        <p:scale>
          <a:sx n="67" d="100"/>
          <a:sy n="67" d="100"/>
        </p:scale>
        <p:origin x="-2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6/29/12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6/29/12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6/29/12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6/29/12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6/29/12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Summary: remote sensing/ disturbance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6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boundaries, 7x7 cutouts</a:t>
            </a:r>
          </a:p>
        </p:txBody>
      </p:sp>
    </p:spTree>
    <p:extLst>
      <p:ext uri="{BB962C8B-B14F-4D97-AF65-F5344CB8AC3E}">
        <p14:creationId xmlns:p14="http://schemas.microsoft.com/office/powerpoint/2010/main" val="22445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6360"/>
          </a:xfrm>
        </p:spPr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6360"/>
            <a:ext cx="8229600" cy="53798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Barriers to model: Model tweaking, making multi-model runs easy – information workflow setup/traceability, model switches in pecan</a:t>
            </a:r>
          </a:p>
          <a:p>
            <a:r>
              <a:rPr lang="en-US" dirty="0" smtClean="0"/>
              <a:t>User operability testing, designed help, </a:t>
            </a:r>
            <a:r>
              <a:rPr lang="en-US" dirty="0" err="1" smtClean="0"/>
              <a:t>iphone</a:t>
            </a:r>
            <a:r>
              <a:rPr lang="en-US" dirty="0" smtClean="0"/>
              <a:t> app</a:t>
            </a:r>
          </a:p>
          <a:p>
            <a:pPr lvl="1"/>
            <a:r>
              <a:rPr lang="en-US" dirty="0" smtClean="0"/>
              <a:t>use pictures to ground-truth?</a:t>
            </a:r>
          </a:p>
          <a:p>
            <a:pPr lvl="1"/>
            <a:r>
              <a:rPr lang="en-US" dirty="0" smtClean="0"/>
              <a:t>User visualization/diagnostic</a:t>
            </a:r>
          </a:p>
          <a:p>
            <a:r>
              <a:rPr lang="en-US" dirty="0" smtClean="0"/>
              <a:t>Benefits to end-users, access control to providers, conventions for citation of models/data, provide output for these, use history tacking – provide URL</a:t>
            </a:r>
          </a:p>
          <a:p>
            <a:r>
              <a:rPr lang="en-US" dirty="0" smtClean="0"/>
              <a:t>Model agnosticism – try use Pecan with PSU-LUE model: HBLUE</a:t>
            </a:r>
          </a:p>
          <a:p>
            <a:r>
              <a:rPr lang="en-US" dirty="0" smtClean="0"/>
              <a:t>Spatial design – do a </a:t>
            </a:r>
            <a:r>
              <a:rPr lang="en-US" dirty="0" err="1" smtClean="0"/>
              <a:t>ChEAS</a:t>
            </a:r>
            <a:r>
              <a:rPr lang="en-US" dirty="0" smtClean="0"/>
              <a:t> field experiment inspired by model data assimilation. </a:t>
            </a:r>
          </a:p>
          <a:p>
            <a:r>
              <a:rPr lang="en-US" dirty="0" smtClean="0"/>
              <a:t>Statistical tests to help the novice user</a:t>
            </a:r>
          </a:p>
          <a:p>
            <a:r>
              <a:rPr lang="en-US" dirty="0" smtClean="0"/>
              <a:t>Solving the data void problem. Inconsistent data problem.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47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9454"/>
          </a:xfrm>
        </p:spPr>
        <p:txBody>
          <a:bodyPr/>
          <a:lstStyle/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9454"/>
            <a:ext cx="8229600" cy="53667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Uncertainties we despise</a:t>
            </a:r>
          </a:p>
          <a:p>
            <a:pPr lvl="1"/>
            <a:r>
              <a:rPr lang="en-US" dirty="0" smtClean="0"/>
              <a:t>The ones without uncertainty</a:t>
            </a:r>
          </a:p>
          <a:p>
            <a:pPr lvl="1"/>
            <a:r>
              <a:rPr lang="en-US" dirty="0" smtClean="0"/>
              <a:t>Uncertain on our confidence in uncertainty – the level</a:t>
            </a:r>
          </a:p>
          <a:p>
            <a:pPr lvl="1"/>
            <a:r>
              <a:rPr lang="en-US" dirty="0" smtClean="0"/>
              <a:t>When the end users or scientists demand you make up at uncertainty when you have no way to easily produce one</a:t>
            </a:r>
          </a:p>
          <a:p>
            <a:r>
              <a:rPr lang="en-US" dirty="0" smtClean="0"/>
              <a:t>Uncertainties we like</a:t>
            </a:r>
          </a:p>
          <a:p>
            <a:pPr lvl="1"/>
            <a:r>
              <a:rPr lang="en-US" dirty="0" smtClean="0"/>
              <a:t>Spatial </a:t>
            </a:r>
            <a:r>
              <a:rPr lang="en-US" dirty="0" err="1" smtClean="0"/>
              <a:t>vs</a:t>
            </a:r>
            <a:r>
              <a:rPr lang="en-US" dirty="0" smtClean="0"/>
              <a:t> temporal uncertainty – report both</a:t>
            </a:r>
          </a:p>
          <a:p>
            <a:pPr lvl="1"/>
            <a:r>
              <a:rPr lang="en-US" dirty="0" smtClean="0"/>
              <a:t>Better metadata on the uncertainty</a:t>
            </a:r>
          </a:p>
          <a:p>
            <a:pPr lvl="1"/>
            <a:r>
              <a:rPr lang="en-US" dirty="0" smtClean="0"/>
              <a:t>Uncertainties with a confidence level, standards, driven by a question</a:t>
            </a:r>
          </a:p>
          <a:p>
            <a:pPr lvl="1"/>
            <a:r>
              <a:rPr lang="en-US" dirty="0" smtClean="0"/>
              <a:t>Honesty. Terminology matters- confidence, precision. Visualization matter</a:t>
            </a:r>
          </a:p>
          <a:p>
            <a:r>
              <a:rPr lang="en-US" dirty="0" smtClean="0"/>
              <a:t>Uncertainties that change in time?</a:t>
            </a:r>
          </a:p>
          <a:p>
            <a:r>
              <a:rPr lang="en-US" dirty="0" err="1" smtClean="0"/>
              <a:t>ChEAS</a:t>
            </a:r>
            <a:r>
              <a:rPr lang="en-US" dirty="0" smtClean="0"/>
              <a:t> can certainly collaborate on uncertainty. How?</a:t>
            </a:r>
          </a:p>
          <a:p>
            <a:pPr lvl="1"/>
            <a:r>
              <a:rPr lang="en-US" dirty="0" smtClean="0"/>
              <a:t>Use uncertainty to target fieldwork</a:t>
            </a:r>
          </a:p>
          <a:p>
            <a:pPr lvl="1"/>
            <a:r>
              <a:rPr lang="en-US" dirty="0" smtClean="0"/>
              <a:t>Forecasting uncertainty</a:t>
            </a:r>
          </a:p>
          <a:p>
            <a:pPr lvl="1"/>
            <a:r>
              <a:rPr lang="en-US" dirty="0" smtClean="0"/>
              <a:t>Stratified sampling</a:t>
            </a:r>
          </a:p>
          <a:p>
            <a:pPr lvl="1"/>
            <a:r>
              <a:rPr lang="en-US" dirty="0" smtClean="0"/>
              <a:t>Identify among ourselves what are meaningful for carbon, define standards, isolate uncertain data</a:t>
            </a:r>
          </a:p>
          <a:p>
            <a:pPr lvl="1"/>
            <a:r>
              <a:rPr lang="en-US" dirty="0" smtClean="0"/>
              <a:t>Can we detect a change? Threshold? Adaptive management – when </a:t>
            </a:r>
            <a:r>
              <a:rPr lang="en-US" smtClean="0"/>
              <a:t>you react.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9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RS contributions;  timing and magnitude of disturbance; attribution (human/natural</a:t>
            </a:r>
            <a:r>
              <a:rPr lang="en-US" dirty="0" smtClean="0"/>
              <a:t>)</a:t>
            </a:r>
          </a:p>
          <a:p>
            <a:r>
              <a:rPr lang="en-US" dirty="0"/>
              <a:t>Looks for TRENDS and EVENTS in the same </a:t>
            </a:r>
            <a:r>
              <a:rPr lang="en-US" dirty="0" smtClean="0"/>
              <a:t>algorithm</a:t>
            </a:r>
          </a:p>
          <a:p>
            <a:r>
              <a:rPr lang="en-US" dirty="0" smtClean="0"/>
              <a:t>Choice of spectral index matters (multi-proxy approach to improve certainty?)</a:t>
            </a:r>
          </a:p>
          <a:p>
            <a:r>
              <a:rPr lang="en-US" dirty="0" smtClean="0"/>
              <a:t>Spectral scope matters for diagnosing components of change</a:t>
            </a:r>
          </a:p>
          <a:p>
            <a:r>
              <a:rPr lang="en-US" dirty="0" smtClean="0"/>
              <a:t>Very dynamic landscape (</a:t>
            </a:r>
            <a:r>
              <a:rPr lang="en-US" dirty="0" err="1" smtClean="0"/>
              <a:t>slow+fast</a:t>
            </a:r>
            <a:r>
              <a:rPr lang="en-US" dirty="0" smtClean="0"/>
              <a:t> processes)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this data in the </a:t>
            </a:r>
            <a:r>
              <a:rPr lang="en-US" dirty="0" err="1" smtClean="0"/>
              <a:t>PeCAN</a:t>
            </a:r>
            <a:r>
              <a:rPr lang="en-US" dirty="0" smtClean="0"/>
              <a:t> scaffolding approach?</a:t>
            </a:r>
          </a:p>
          <a:p>
            <a:r>
              <a:rPr lang="en-US" dirty="0" smtClean="0"/>
              <a:t>How to represent change?  (can cherry pick long vs. fast changes – which is desired?)</a:t>
            </a:r>
          </a:p>
          <a:p>
            <a:r>
              <a:rPr lang="en-US" dirty="0" smtClean="0"/>
              <a:t>How to capture the landscape story?</a:t>
            </a:r>
          </a:p>
          <a:p>
            <a:pPr lvl="1"/>
            <a:r>
              <a:rPr lang="en-US" dirty="0" smtClean="0"/>
              <a:t>Have people in the loop!  </a:t>
            </a:r>
          </a:p>
          <a:p>
            <a:pPr lvl="1"/>
            <a:r>
              <a:rPr lang="en-US" dirty="0" smtClean="0"/>
              <a:t>Use algorithms to find change (add clustering to reduce complexity)</a:t>
            </a:r>
          </a:p>
          <a:p>
            <a:r>
              <a:rPr lang="en-US" dirty="0" smtClean="0"/>
              <a:t>Source of ‘truth’; ancillary database add richness + error</a:t>
            </a:r>
          </a:p>
          <a:p>
            <a:pPr lvl="1"/>
            <a:r>
              <a:rPr lang="en-US" dirty="0" smtClean="0"/>
              <a:t>Find places in data space where training data NOT good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7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Challenges:  Technical:  clouds, data processing</a:t>
            </a:r>
          </a:p>
          <a:p>
            <a:r>
              <a:rPr lang="en-US" dirty="0"/>
              <a:t>Representational:  Condensing time-series data into digestible form:  characterizing uncertainty in detection and attribution</a:t>
            </a:r>
          </a:p>
          <a:p>
            <a:r>
              <a:rPr lang="en-US" dirty="0" err="1"/>
              <a:t>Integrational</a:t>
            </a:r>
            <a:r>
              <a:rPr lang="en-US" dirty="0"/>
              <a:t>:  how to bring long and slow processes into models?  How to represent in accounting? – good ways to </a:t>
            </a:r>
            <a:r>
              <a:rPr lang="en-US" dirty="0" smtClean="0"/>
              <a:t>constrain </a:t>
            </a:r>
            <a:r>
              <a:rPr lang="en-US" dirty="0"/>
              <a:t>model output/management!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6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New, repeat </a:t>
            </a:r>
            <a:r>
              <a:rPr lang="en-US" dirty="0" err="1" smtClean="0"/>
              <a:t>Lidar</a:t>
            </a:r>
            <a:r>
              <a:rPr lang="en-US" dirty="0" smtClean="0"/>
              <a:t> for validation</a:t>
            </a:r>
          </a:p>
          <a:p>
            <a:r>
              <a:rPr lang="en-US" dirty="0" smtClean="0"/>
              <a:t>Look for correlations in the data with candidate processes</a:t>
            </a:r>
          </a:p>
          <a:p>
            <a:r>
              <a:rPr lang="en-US" dirty="0" smtClean="0"/>
              <a:t>Let process/remote sensing guide the sampling</a:t>
            </a:r>
          </a:p>
          <a:p>
            <a:r>
              <a:rPr lang="en-US" dirty="0" smtClean="0"/>
              <a:t>Families of change – useful for accounting</a:t>
            </a:r>
          </a:p>
          <a:p>
            <a:r>
              <a:rPr lang="en-US" dirty="0" smtClean="0"/>
              <a:t>How representative are the towers?</a:t>
            </a:r>
          </a:p>
          <a:p>
            <a:pPr lvl="1"/>
            <a:r>
              <a:rPr lang="en-US" dirty="0" smtClean="0"/>
              <a:t>Across disturbance-change families</a:t>
            </a:r>
          </a:p>
          <a:p>
            <a:pPr lvl="1"/>
            <a:r>
              <a:rPr lang="en-US" dirty="0" smtClean="0"/>
              <a:t>Across </a:t>
            </a:r>
            <a:r>
              <a:rPr lang="en-US" dirty="0" err="1" smtClean="0"/>
              <a:t>landtypes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3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Data-fusion</a:t>
            </a:r>
          </a:p>
          <a:p>
            <a:r>
              <a:rPr lang="en-US" dirty="0" smtClean="0"/>
              <a:t>Multi-proxy indices for change detection?</a:t>
            </a:r>
          </a:p>
          <a:p>
            <a:r>
              <a:rPr lang="en-US" dirty="0" smtClean="0"/>
              <a:t>Diagnose multiple spectral signatures</a:t>
            </a:r>
          </a:p>
          <a:p>
            <a:r>
              <a:rPr lang="en-US" dirty="0" smtClean="0"/>
              <a:t>GIS overlay analysis:  use all spatial data to look for correlation in space and time</a:t>
            </a:r>
          </a:p>
          <a:p>
            <a:r>
              <a:rPr lang="en-US" dirty="0" smtClean="0"/>
              <a:t>Need to diagnose representativeness of towers</a:t>
            </a:r>
          </a:p>
          <a:p>
            <a:r>
              <a:rPr lang="en-US" dirty="0" smtClean="0"/>
              <a:t>Need to relate to soils (e.g., TWI) and water</a:t>
            </a:r>
          </a:p>
          <a:p>
            <a:r>
              <a:rPr lang="en-US" dirty="0" smtClean="0"/>
              <a:t>Available now:  events, abrupt change, attribution</a:t>
            </a:r>
          </a:p>
          <a:p>
            <a:r>
              <a:rPr lang="en-US" dirty="0" smtClean="0"/>
              <a:t>Need to consider: chronic events, path dependency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9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Methodology:  Capturing a complex landscape</a:t>
            </a:r>
          </a:p>
          <a:p>
            <a:pPr lvl="1"/>
            <a:r>
              <a:rPr lang="en-US" dirty="0" smtClean="0"/>
              <a:t>Chronic + episodic changes!  </a:t>
            </a:r>
          </a:p>
          <a:p>
            <a:pPr lvl="1"/>
            <a:r>
              <a:rPr lang="en-US" dirty="0"/>
              <a:t>Multi-proxy change: Spectral indices and attribution</a:t>
            </a:r>
          </a:p>
          <a:p>
            <a:pPr lvl="1"/>
            <a:r>
              <a:rPr lang="en-US" dirty="0" smtClean="0"/>
              <a:t>Cluster change types/agents into meaningful carbon story?</a:t>
            </a:r>
          </a:p>
          <a:p>
            <a:pPr lvl="1"/>
            <a:r>
              <a:rPr lang="en-US" dirty="0" smtClean="0"/>
              <a:t>How to add uncertainty into remote sensing algorithms?</a:t>
            </a:r>
          </a:p>
          <a:p>
            <a:pPr lvl="2"/>
            <a:r>
              <a:rPr lang="en-US" dirty="0" smtClean="0"/>
              <a:t>Survey..</a:t>
            </a:r>
          </a:p>
          <a:p>
            <a:pPr lvl="1"/>
            <a:r>
              <a:rPr lang="en-US" dirty="0" smtClean="0"/>
              <a:t>Working across different platforms:  Landsat, </a:t>
            </a:r>
            <a:r>
              <a:rPr lang="en-US" dirty="0" err="1" smtClean="0"/>
              <a:t>lidar</a:t>
            </a:r>
            <a:r>
              <a:rPr lang="en-US" dirty="0" smtClean="0"/>
              <a:t>, </a:t>
            </a:r>
            <a:r>
              <a:rPr lang="en-US" dirty="0" err="1" smtClean="0"/>
              <a:t>hyperspectral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Data fusion – bringing RS into scaffolding</a:t>
            </a:r>
          </a:p>
          <a:p>
            <a:pPr lvl="1"/>
            <a:r>
              <a:rPr lang="en-US" dirty="0" smtClean="0"/>
              <a:t>Anticipate iteration any time data/outputs are handed off to the next group</a:t>
            </a:r>
          </a:p>
          <a:p>
            <a:pPr lvl="1"/>
            <a:r>
              <a:rPr lang="en-US" dirty="0" smtClean="0"/>
              <a:t>Spread the word:   There is value to providing spatial data/maps/outputs in a form where serendipity occurs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1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8901"/>
          </a:xfrm>
        </p:spPr>
        <p:txBody>
          <a:bodyPr/>
          <a:lstStyle/>
          <a:p>
            <a:r>
              <a:rPr lang="en-US" dirty="0" smtClean="0"/>
              <a:t>Products – spatial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0556"/>
            <a:ext cx="8229600" cy="54156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Canopy </a:t>
            </a:r>
            <a:r>
              <a:rPr lang="en-US" dirty="0" err="1" smtClean="0"/>
              <a:t>lidar</a:t>
            </a:r>
            <a:r>
              <a:rPr lang="en-US" dirty="0"/>
              <a:t> </a:t>
            </a:r>
            <a:r>
              <a:rPr lang="en-US" dirty="0" smtClean="0"/>
              <a:t>– top of canopy topography, height metrics (percentile of returns by height, rumple) , bare Earth elevation</a:t>
            </a:r>
          </a:p>
          <a:p>
            <a:pPr lvl="1"/>
            <a:r>
              <a:rPr lang="en-US" dirty="0" smtClean="0"/>
              <a:t>Derived products: fractional cover, LAI, biomass, stem number, crown sizes</a:t>
            </a:r>
          </a:p>
          <a:p>
            <a:r>
              <a:rPr lang="en-US" dirty="0" smtClean="0"/>
              <a:t>Radar (PALSAR) – structural metrics (return intervals by polarization), wet area delineation, species cover with optical</a:t>
            </a:r>
          </a:p>
          <a:p>
            <a:pPr lvl="1"/>
            <a:r>
              <a:rPr lang="en-US" dirty="0" smtClean="0"/>
              <a:t>Derived: biomass</a:t>
            </a:r>
          </a:p>
          <a:p>
            <a:r>
              <a:rPr lang="en-US" dirty="0" smtClean="0"/>
              <a:t>AVIRIS - % leaf N, LMA, leaf C (or C:N), lignin/cellulose, metabolic parameters, </a:t>
            </a:r>
            <a:r>
              <a:rPr lang="en-US" dirty="0" err="1" smtClean="0"/>
              <a:t>Chl</a:t>
            </a:r>
            <a:r>
              <a:rPr lang="en-US" dirty="0" smtClean="0"/>
              <a:t>, carotenoids, Leaf water content, canopy shadow fraction, bunch of indices, species cover or functional groups</a:t>
            </a:r>
          </a:p>
          <a:p>
            <a:r>
              <a:rPr lang="en-US" dirty="0" smtClean="0"/>
              <a:t>FSVEG – land type association</a:t>
            </a:r>
          </a:p>
          <a:p>
            <a:r>
              <a:rPr lang="en-US" dirty="0" smtClean="0"/>
              <a:t>NSCN (soil carbon network), SSURGO/NRSC, USFS soil survey, </a:t>
            </a:r>
          </a:p>
          <a:p>
            <a:r>
              <a:rPr lang="en-US" dirty="0" smtClean="0"/>
              <a:t>Topographic wetness indices and other</a:t>
            </a:r>
          </a:p>
          <a:p>
            <a:r>
              <a:rPr lang="en-US" dirty="0" smtClean="0"/>
              <a:t>Landsat: Year, type, intensity of disturbance and trends + cloud-free yearly composite imagery</a:t>
            </a:r>
          </a:p>
          <a:p>
            <a:r>
              <a:rPr lang="en-US" dirty="0" smtClean="0"/>
              <a:t>MODIS: phenology</a:t>
            </a:r>
          </a:p>
          <a:p>
            <a:r>
              <a:rPr lang="en-US" dirty="0" smtClean="0"/>
              <a:t>Fine resolution imagery (</a:t>
            </a:r>
            <a:r>
              <a:rPr lang="en-US" dirty="0" err="1" smtClean="0"/>
              <a:t>Quickbird</a:t>
            </a:r>
            <a:r>
              <a:rPr lang="en-US" dirty="0" smtClean="0"/>
              <a:t>) + manual delineation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62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1830"/>
          </a:xfrm>
        </p:spPr>
        <p:txBody>
          <a:bodyPr/>
          <a:lstStyle/>
          <a:p>
            <a:r>
              <a:rPr lang="en-US" sz="4400" dirty="0" smtClean="0"/>
              <a:t>Land Management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3488"/>
            <a:ext cx="8229600" cy="52226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Bridging gaps land managers and ecologists</a:t>
            </a:r>
          </a:p>
          <a:p>
            <a:pPr lvl="1"/>
            <a:r>
              <a:rPr lang="en-US" dirty="0" smtClean="0"/>
              <a:t>Common theme. Information sharing: reliability of projections in management plans.</a:t>
            </a:r>
          </a:p>
          <a:p>
            <a:pPr lvl="1"/>
            <a:r>
              <a:rPr lang="en-US" dirty="0" smtClean="0"/>
              <a:t>Need feedbacks loops between foresters and researchers. Different carbon cycle model for each land management scenario</a:t>
            </a:r>
          </a:p>
          <a:p>
            <a:pPr lvl="1"/>
            <a:r>
              <a:rPr lang="en-US" dirty="0" smtClean="0"/>
              <a:t>Dissemination. Forums for communication, outreach from the science. Perpetual </a:t>
            </a:r>
            <a:r>
              <a:rPr lang="en-US" dirty="0" err="1" smtClean="0"/>
              <a:t>Cheas</a:t>
            </a:r>
            <a:r>
              <a:rPr lang="en-US" dirty="0" smtClean="0"/>
              <a:t>. Technical reports. </a:t>
            </a:r>
          </a:p>
          <a:p>
            <a:pPr lvl="1"/>
            <a:r>
              <a:rPr lang="en-US" dirty="0" smtClean="0"/>
              <a:t>USFS is not just a variable to study. USFS as client. Think big – decisions comes from higher levels</a:t>
            </a:r>
          </a:p>
          <a:p>
            <a:r>
              <a:rPr lang="en-US" dirty="0" smtClean="0"/>
              <a:t>Representativeness of our research to management goals</a:t>
            </a:r>
          </a:p>
          <a:p>
            <a:pPr lvl="1"/>
            <a:r>
              <a:rPr lang="en-US" dirty="0" smtClean="0"/>
              <a:t>what can models teach us about management? Can we move beyond the paradigm of uneven age management by exploring </a:t>
            </a:r>
            <a:r>
              <a:rPr lang="en-US" dirty="0" err="1" smtClean="0"/>
              <a:t>ChEAS</a:t>
            </a:r>
            <a:r>
              <a:rPr lang="en-US" dirty="0" smtClean="0"/>
              <a:t> data/models? Can we make credible projections of carbon with respect to landscape structure and management options? Climate adaptation/mitigation as the bridge.</a:t>
            </a:r>
          </a:p>
          <a:p>
            <a:pPr lvl="1"/>
            <a:r>
              <a:rPr lang="en-US" dirty="0" smtClean="0"/>
              <a:t>How representative are our flux towers? What’s the right message from these with respect to land managers</a:t>
            </a:r>
          </a:p>
          <a:p>
            <a:pPr lvl="1"/>
            <a:r>
              <a:rPr lang="en-US" dirty="0" smtClean="0"/>
              <a:t>Managers already use a number of tools and reports. Should we test those? Learn from those? How to communicate uncertainty. Focus on scenario building. </a:t>
            </a:r>
          </a:p>
          <a:p>
            <a:pPr lvl="1"/>
            <a:r>
              <a:rPr lang="en-US" dirty="0" err="1" smtClean="0"/>
              <a:t>ChEAS</a:t>
            </a:r>
            <a:r>
              <a:rPr lang="en-US" dirty="0" smtClean="0"/>
              <a:t> can contribute to how harvest impacts carbon sequestration. Pre/post thinning as an experiment</a:t>
            </a:r>
          </a:p>
          <a:p>
            <a:r>
              <a:rPr lang="en-US" dirty="0" smtClean="0"/>
              <a:t>Traveling roadshow approach with manager, but shouldn’t ignore products created. Engage: Chris Swanston, Rich </a:t>
            </a:r>
            <a:r>
              <a:rPr lang="en-US" dirty="0" err="1" smtClean="0"/>
              <a:t>Birdsey</a:t>
            </a:r>
            <a:endParaRPr lang="en-US" dirty="0" smtClean="0"/>
          </a:p>
          <a:p>
            <a:pPr lvl="1"/>
            <a:r>
              <a:rPr lang="en-US" dirty="0" smtClean="0"/>
              <a:t>What do we get? Broader impacts. Pubs? Humans on the landscape – </a:t>
            </a:r>
            <a:r>
              <a:rPr lang="en-US" dirty="0" err="1" smtClean="0"/>
              <a:t>socioecology</a:t>
            </a:r>
            <a:r>
              <a:rPr lang="en-US" dirty="0" smtClean="0"/>
              <a:t>. USDA funding is an option – involve economists, USFS personnel, extension</a:t>
            </a:r>
          </a:p>
          <a:p>
            <a:pPr lvl="1"/>
            <a:r>
              <a:rPr lang="en-US" dirty="0" smtClean="0"/>
              <a:t>Learn then build proposal or paper.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92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221</TotalTime>
  <Words>1075</Words>
  <Application>Microsoft Macintosh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Summary: remote sensing/ disturbance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Remote sensing</vt:lpstr>
      <vt:lpstr>Products – spatial</vt:lpstr>
      <vt:lpstr>Land Management Summary</vt:lpstr>
      <vt:lpstr>Spatial products</vt:lpstr>
      <vt:lpstr>Modeling</vt:lpstr>
      <vt:lpstr>Uncertainty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Summary: remote sensing</dc:title>
  <dc:creator>Erica Smithwick</dc:creator>
  <cp:lastModifiedBy>Erica Smithwick</cp:lastModifiedBy>
  <cp:revision>21</cp:revision>
  <dcterms:created xsi:type="dcterms:W3CDTF">2012-06-28T02:25:29Z</dcterms:created>
  <dcterms:modified xsi:type="dcterms:W3CDTF">2012-06-30T01:47:58Z</dcterms:modified>
</cp:coreProperties>
</file>