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1" r:id="rId6"/>
    <p:sldId id="267" r:id="rId7"/>
    <p:sldId id="260" r:id="rId8"/>
    <p:sldId id="264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5469004-6B28-410A-94C9-2C18916D25EC}" type="datetimeFigureOut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6A8B0DC-03D6-490F-8332-C441D5FEB3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CCFB47-EBDB-4969-8478-C4782AE5C239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29D0-980B-4571-9FF2-B13F33357036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9286-96A0-465E-A8FE-DFE9F7ACC2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EDC6-E446-4574-893F-E5292C09F8FF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9B3B-6F76-4F99-B9FF-8A593825D0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91EA-7BD8-411F-B953-A3B4E23DCDE4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0357-36A4-4482-BD14-0400D15B36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fld id="{25A87F65-998E-4591-84B0-DAFF45753EFF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2012 </a:t>
            </a:r>
            <a:r>
              <a:rPr lang="en-US" err="1"/>
              <a:t>ChEAS</a:t>
            </a:r>
            <a:r>
              <a:rPr lang="en-US"/>
              <a:t> Meeting at Kemp Natural Resource Station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fld id="{AD68D80A-0D27-4128-90EE-96DCDB51DF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73D2-ADF2-4260-A754-EF12BCBE3A44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6F44-43A5-42C6-8F00-C85A24D30C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7E70-1F0A-4351-855A-DEB3B09D05FB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665D-EF42-47B4-98A0-316393C97B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FE68-8E88-4ED0-B617-5E5C1283EE70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9261-00F2-4294-B374-A23E5CF794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2C75-7D3B-410A-8899-AD101ECC7B6F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462C-ED06-418D-83D3-AA2BF9A533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5EB2-F971-4649-82B4-41F16C85DDE8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1FA3-9AD4-4F54-98B8-D0EA5E09CF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E7C6-50E8-4A69-8728-4B2487921D8F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2668-8E61-4C63-A196-58E043E4B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6DD0-EC43-4846-837A-B66CA5DC1613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6F09-CE8A-4782-998C-55C79DCC6C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9161CEC-7F2F-4B8E-AB7A-D6BBEF3F6B87}" type="datetime1">
              <a:rPr lang="zh-CN" altLang="en-US"/>
              <a:pPr>
                <a:defRPr/>
              </a:pPr>
              <a:t>2012/6/27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CC3E6B-EDDE-4CBA-A080-DB32332C4E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268605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Impacts of forest harvesting and prescribed fire on carbon storage and exchange in northern temperate forests</a:t>
            </a:r>
            <a:r>
              <a:rPr lang="en-US" altLang="zh-CN" smtClean="0"/>
              <a:t>     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6934200" cy="144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Dong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Hua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, research associate @ CCR, WISC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Ankur Desai, PI, Professor @ CCR, WISC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Future work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Simulate the impacts of different approaches of forest harvesting and prescribed fire on forest carbon storage and exchange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Combine future climate change scenarios with the simulation to explore potential impacts of forest management on forest carbon pools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6147A0-9875-4E2C-8FE6-19E575289ABA}" type="datetime1">
              <a:rPr lang="zh-CN" altLang="en-US" smtClean="0"/>
              <a:pPr/>
              <a:t>2012/6/27</a:t>
            </a:fld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76F193-2AB5-4395-8EAC-2B4AE1D3F286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Acknowledgements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Paul Bolstad @ the University of Minnesota-Twin Cities</a:t>
            </a:r>
          </a:p>
          <a:p>
            <a:pPr eaLnBrk="1" hangingPunct="1"/>
            <a:r>
              <a:rPr lang="en-US" altLang="zh-CN" smtClean="0"/>
              <a:t>Robert Scheller @ Portland State University</a:t>
            </a:r>
          </a:p>
          <a:p>
            <a:pPr eaLnBrk="1" hangingPunct="1"/>
            <a:r>
              <a:rPr lang="en-US" altLang="zh-CN" smtClean="0"/>
              <a:t>Bruce Cook @ NASA GSFC</a:t>
            </a:r>
          </a:p>
          <a:p>
            <a:pPr eaLnBrk="1" hangingPunct="1"/>
            <a:r>
              <a:rPr lang="en-US" altLang="zh-CN" smtClean="0"/>
              <a:t>Cindy Keough @ Colorado State University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52DBC8-9CB3-4A57-8B9A-9B3798BA5112}" type="datetime1">
              <a:rPr lang="zh-CN" altLang="en-US" smtClean="0"/>
              <a:pPr/>
              <a:t>2012/6/27</a:t>
            </a:fld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</a:t>
            </a:r>
            <a:r>
              <a:rPr lang="en-US" err="1"/>
              <a:t>ChEAS</a:t>
            </a:r>
            <a:r>
              <a:rPr lang="en-US"/>
              <a:t> Meeting at Kemp Natural Resource Station 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3D037A-F770-4FC9-A54D-357971506F02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Research goals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Simulate the impacts of harvesting and prescribed fire on forest carbon storage and exchange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Provide potential options and approaches for forest management from modeling perspective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DCCE75-1C2B-4817-BB83-4AE44D20D5F1}" type="datetime1">
              <a:rPr lang="zh-CN" altLang="en-US" smtClean="0"/>
              <a:pPr/>
              <a:t>2012/6/27</a:t>
            </a:fld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3DB643-A7B2-494D-88B3-1E1B19FCBF86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Method and study site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Use the CENTURY model with new modules developed for simulation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Willow Creek is one of three study sites in northern temperate forests for the current study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B53681-3A91-4BF2-AE86-8B4B728EBFFD}" type="datetime1">
              <a:rPr lang="zh-CN" altLang="en-US" smtClean="0"/>
              <a:pPr/>
              <a:t>2012/6/27</a:t>
            </a:fld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016AC-DEC8-4BA6-BE20-9A0DCEADD278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Results: prescribed fire</a:t>
            </a:r>
          </a:p>
        </p:txBody>
      </p:sp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0501EA-25E9-41AF-8F41-2CB7B4E8E580}" type="datetime1">
              <a:rPr lang="zh-CN" altLang="en-US" smtClean="0"/>
              <a:pPr/>
              <a:t>2012/6/27</a:t>
            </a:fld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F04498-AF9F-41A7-9976-01A878B13BA4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990600" y="1143000"/>
          <a:ext cx="7181850" cy="5162550"/>
        </p:xfrm>
        <a:graphic>
          <a:graphicData uri="http://schemas.openxmlformats.org/presentationml/2006/ole">
            <p:oleObj spid="_x0000_s17416" name="图表" r:id="rId4" imgW="7181777" imgH="5162480" progId="Excel.Char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Results: prescribed fire (cont’d)</a:t>
            </a:r>
          </a:p>
        </p:txBody>
      </p:sp>
      <p:sp>
        <p:nvSpPr>
          <p:cNvPr id="2048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F90892-160A-47CD-BED2-19813E40CBF6}" type="datetime1">
              <a:rPr lang="zh-CN" altLang="en-US" smtClean="0"/>
              <a:pPr/>
              <a:t>2012/6/27</a:t>
            </a:fld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204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2A084D-6564-45CF-AE1F-511269E1F04F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066800" y="1143000"/>
          <a:ext cx="7181850" cy="5162550"/>
        </p:xfrm>
        <a:graphic>
          <a:graphicData uri="http://schemas.openxmlformats.org/presentationml/2006/ole">
            <p:oleObj spid="_x0000_s20487" name="图表" r:id="rId3" imgW="7181777" imgH="5162480" progId="Excel.Char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Results: prescribed fire (cont’d)</a:t>
            </a:r>
          </a:p>
        </p:txBody>
      </p:sp>
      <p:sp>
        <p:nvSpPr>
          <p:cNvPr id="29705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8CEF1AE-343F-4E19-BE5A-BB29ED47D111}" type="datetime1">
              <a:rPr lang="zh-CN" altLang="en-US" sz="1200">
                <a:solidFill>
                  <a:srgbClr val="F2F2F2"/>
                </a:solidFill>
                <a:latin typeface="Calibri" pitchFamily="34" charset="0"/>
              </a:rPr>
              <a:pPr/>
              <a:t>2012/6/27</a:t>
            </a:fld>
            <a:endParaRPr lang="en-US" altLang="zh-CN" sz="12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2012 ChEAS Meeting at Kemp Natural Resource Station </a:t>
            </a:r>
          </a:p>
        </p:txBody>
      </p:sp>
      <p:sp>
        <p:nvSpPr>
          <p:cNvPr id="2970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8623325-0A44-4554-B9BC-4441326140A3}" type="slidenum">
              <a:rPr lang="zh-CN" altLang="en-US" sz="1200">
                <a:solidFill>
                  <a:srgbClr val="F2F2F2"/>
                </a:solidFill>
                <a:latin typeface="Calibri" pitchFamily="34" charset="0"/>
              </a:rPr>
              <a:pPr algn="r"/>
              <a:t>6</a:t>
            </a:fld>
            <a:endParaRPr lang="en-US" altLang="zh-CN" sz="1200">
              <a:solidFill>
                <a:srgbClr val="F2F2F2"/>
              </a:solidFill>
              <a:latin typeface="Calibri" pitchFamily="34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066800" y="1219200"/>
          <a:ext cx="7181850" cy="5162550"/>
        </p:xfrm>
        <a:graphic>
          <a:graphicData uri="http://schemas.openxmlformats.org/presentationml/2006/ole">
            <p:oleObj spid="_x0000_s29703" name="图表" r:id="rId3" imgW="7181777" imgH="5162480" progId="Excel.Char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Results: harvesting</a:t>
            </a:r>
          </a:p>
        </p:txBody>
      </p:sp>
      <p:sp>
        <p:nvSpPr>
          <p:cNvPr id="194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FBCA2-41ED-40CA-9CFE-FE3B6A3BF77B}" type="datetime1">
              <a:rPr lang="zh-CN" altLang="en-US" smtClean="0"/>
              <a:pPr/>
              <a:t>2012/6/27</a:t>
            </a:fld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ChEAS Meeting at Kemp Natural Resource Station </a:t>
            </a:r>
          </a:p>
        </p:txBody>
      </p:sp>
      <p:sp>
        <p:nvSpPr>
          <p:cNvPr id="194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75F3D4-E094-42B8-9426-A558CEDDFCE3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219200" y="1143000"/>
          <a:ext cx="7181850" cy="5162550"/>
        </p:xfrm>
        <a:graphic>
          <a:graphicData uri="http://schemas.openxmlformats.org/presentationml/2006/ole">
            <p:oleObj spid="_x0000_s19465" name="图表" r:id="rId3" imgW="7181777" imgH="5162480" progId="Excel.Char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Results: harvesting (cont’d)</a:t>
            </a:r>
            <a:endParaRPr lang="zh-CN" altLang="en-US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295400" y="1306513"/>
          <a:ext cx="6858000" cy="4929187"/>
        </p:xfrm>
        <a:graphic>
          <a:graphicData uri="http://schemas.openxmlformats.org/presentationml/2006/ole">
            <p:oleObj spid="_x0000_s24580" name="图表" r:id="rId3" imgW="7181777" imgH="5162480" progId="Excel.Chart.8">
              <p:embed/>
            </p:oleObj>
          </a:graphicData>
        </a:graphic>
      </p:graphicFrame>
      <p:sp>
        <p:nvSpPr>
          <p:cNvPr id="24582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EFAD9EE8-EADC-4D70-BD74-4F268E832FF8}" type="datetime1">
              <a:rPr lang="zh-CN" altLang="en-US" sz="1200">
                <a:solidFill>
                  <a:srgbClr val="F2F2F2"/>
                </a:solidFill>
                <a:latin typeface="Calibri" pitchFamily="34" charset="0"/>
              </a:rPr>
              <a:pPr/>
              <a:t>2012/6/27</a:t>
            </a:fld>
            <a:endParaRPr lang="en-US" altLang="zh-CN" sz="12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2012 ChEAS Meeting at Kemp Natural Resource Station </a:t>
            </a:r>
          </a:p>
        </p:txBody>
      </p:sp>
      <p:sp>
        <p:nvSpPr>
          <p:cNvPr id="24584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D692D39-7D76-4CA0-B113-990DD203CD4D}" type="slidenum">
              <a:rPr lang="zh-CN" altLang="en-US" sz="1200">
                <a:solidFill>
                  <a:srgbClr val="F2F2F2"/>
                </a:solidFill>
                <a:latin typeface="Calibri" pitchFamily="34" charset="0"/>
              </a:rPr>
              <a:pPr algn="r"/>
              <a:t>8</a:t>
            </a:fld>
            <a:endParaRPr lang="en-US" altLang="zh-CN" sz="1200">
              <a:solidFill>
                <a:srgbClr val="F2F2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Results: harvesting (cont’d)</a:t>
            </a:r>
            <a:endParaRPr lang="zh-CN" altLang="en-US" smtClean="0"/>
          </a:p>
        </p:txBody>
      </p:sp>
      <p:sp>
        <p:nvSpPr>
          <p:cNvPr id="25609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49238135-10C1-48AD-A093-EFC1902F29CB}" type="datetime1">
              <a:rPr lang="zh-CN" altLang="en-US" sz="1200">
                <a:solidFill>
                  <a:srgbClr val="F2F2F2"/>
                </a:solidFill>
                <a:latin typeface="Calibri" pitchFamily="34" charset="0"/>
              </a:rPr>
              <a:pPr/>
              <a:t>2012/6/27</a:t>
            </a:fld>
            <a:endParaRPr lang="en-US" altLang="zh-CN" sz="12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2012 ChEAS Meeting at Kemp Natural Resource Station </a:t>
            </a:r>
          </a:p>
        </p:txBody>
      </p:sp>
      <p:sp>
        <p:nvSpPr>
          <p:cNvPr id="2561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B432DC5-FB90-4452-91E5-F2014703980B}" type="slidenum">
              <a:rPr lang="zh-CN" altLang="en-US" sz="1200">
                <a:solidFill>
                  <a:srgbClr val="F2F2F2"/>
                </a:solidFill>
                <a:latin typeface="Calibri" pitchFamily="34" charset="0"/>
              </a:rPr>
              <a:pPr algn="r"/>
              <a:t>9</a:t>
            </a:fld>
            <a:endParaRPr lang="en-US" altLang="zh-CN" sz="1200">
              <a:solidFill>
                <a:srgbClr val="F2F2F2"/>
              </a:solidFill>
              <a:latin typeface="Calibri" pitchFamily="34" charset="0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1295400" y="1343025"/>
          <a:ext cx="6781800" cy="4875213"/>
        </p:xfrm>
        <a:graphic>
          <a:graphicData uri="http://schemas.openxmlformats.org/presentationml/2006/ole">
            <p:oleObj spid="_x0000_s25607" name="图表" r:id="rId3" imgW="7181777" imgH="5162480" progId="Excel.Char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266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演示文稿设计模板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Arial</vt:lpstr>
      <vt:lpstr>Calibri</vt:lpstr>
      <vt:lpstr>宋体</vt:lpstr>
      <vt:lpstr>Office Theme</vt:lpstr>
      <vt:lpstr>Office Theme</vt:lpstr>
      <vt:lpstr>图表</vt:lpstr>
      <vt:lpstr>Impacts of forest harvesting and prescribed fire on carbon storage and exchange in northern temperate forests                             </vt:lpstr>
      <vt:lpstr>Research goals</vt:lpstr>
      <vt:lpstr>Method and study site</vt:lpstr>
      <vt:lpstr>Results: prescribed fire</vt:lpstr>
      <vt:lpstr>Results: prescribed fire (cont’d)</vt:lpstr>
      <vt:lpstr>Results: prescribed fire (cont’d)</vt:lpstr>
      <vt:lpstr>Results: harvesting</vt:lpstr>
      <vt:lpstr>Results: harvesting (cont’d)</vt:lpstr>
      <vt:lpstr>Results: harvesting (cont’d)</vt:lpstr>
      <vt:lpstr>Future work</vt:lpstr>
      <vt:lpstr>Acknowledgements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forest harvesting and prescribed fire on carbon storage and exchange of northern temperate forest                               </dc:title>
  <dc:creator>dhua</dc:creator>
  <cp:lastModifiedBy>doug</cp:lastModifiedBy>
  <cp:revision>19</cp:revision>
  <dcterms:created xsi:type="dcterms:W3CDTF">2012-06-26T13:17:44Z</dcterms:created>
  <dcterms:modified xsi:type="dcterms:W3CDTF">2012-06-27T17:55:57Z</dcterms:modified>
</cp:coreProperties>
</file>