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256" r:id="rId2"/>
    <p:sldId id="382" r:id="rId3"/>
    <p:sldId id="285" r:id="rId4"/>
    <p:sldId id="264" r:id="rId5"/>
    <p:sldId id="276" r:id="rId6"/>
    <p:sldId id="372" r:id="rId7"/>
    <p:sldId id="287" r:id="rId8"/>
    <p:sldId id="259" r:id="rId9"/>
    <p:sldId id="380" r:id="rId10"/>
    <p:sldId id="381" r:id="rId11"/>
    <p:sldId id="1045" r:id="rId12"/>
    <p:sldId id="1042" r:id="rId13"/>
    <p:sldId id="284" r:id="rId14"/>
    <p:sldId id="373" r:id="rId15"/>
    <p:sldId id="292" r:id="rId16"/>
    <p:sldId id="291" r:id="rId17"/>
    <p:sldId id="280" r:id="rId18"/>
    <p:sldId id="374" r:id="rId19"/>
    <p:sldId id="378" r:id="rId20"/>
    <p:sldId id="1047" r:id="rId21"/>
    <p:sldId id="377" r:id="rId22"/>
    <p:sldId id="269" r:id="rId23"/>
    <p:sldId id="293" r:id="rId24"/>
    <p:sldId id="375" r:id="rId25"/>
    <p:sldId id="1046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701"/>
  </p:normalViewPr>
  <p:slideViewPr>
    <p:cSldViewPr snapToGrid="0" snapToObjects="1">
      <p:cViewPr varScale="1">
        <p:scale>
          <a:sx n="124" d="100"/>
          <a:sy n="124" d="100"/>
        </p:scale>
        <p:origin x="1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C:\Users\tzheng39\GoogleDrive\CheeseHead\Report\AGU2019\HyspexSamples\ReflectanceSampl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C:\Users\tzheng39\GoogleDrive\CheeseHead\Report\AGU2019\HyspexSamples\ReflectanceSampl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C:\Users\tzheng39\GoogleDrive\CheeseHead\Report\AGU2019\HyspexSamples\ReflectanceSamp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32832524382731"/>
          <c:y val="5.6115164170632038E-2"/>
          <c:w val="0.73603319611892759"/>
          <c:h val="0.68593840958523633"/>
        </c:manualLayout>
      </c:layout>
      <c:scatterChart>
        <c:scatterStyle val="lineMarker"/>
        <c:varyColors val="0"/>
        <c:ser>
          <c:idx val="0"/>
          <c:order val="0"/>
          <c:tx>
            <c:strRef>
              <c:f>'0830'!$B$1</c:f>
              <c:strCache>
                <c:ptCount val="1"/>
                <c:pt idx="0">
                  <c:v>Grass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4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'0830'!$A$2:$A$475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'0830'!$B$2:$B$475</c:f>
              <c:numCache>
                <c:formatCode>General</c:formatCode>
                <c:ptCount val="474"/>
                <c:pt idx="0">
                  <c:v>9.7850000000000003E-3</c:v>
                </c:pt>
                <c:pt idx="1">
                  <c:v>9.2169999999999995E-3</c:v>
                </c:pt>
                <c:pt idx="2">
                  <c:v>1.1358999999999999E-2</c:v>
                </c:pt>
                <c:pt idx="3">
                  <c:v>1.0699999999999999E-2</c:v>
                </c:pt>
                <c:pt idx="4">
                  <c:v>1.3671000000000001E-2</c:v>
                </c:pt>
                <c:pt idx="5">
                  <c:v>1.4369E-2</c:v>
                </c:pt>
                <c:pt idx="6">
                  <c:v>1.3409000000000001E-2</c:v>
                </c:pt>
                <c:pt idx="7">
                  <c:v>1.6219000000000001E-2</c:v>
                </c:pt>
                <c:pt idx="8">
                  <c:v>1.8610000000000002E-2</c:v>
                </c:pt>
                <c:pt idx="9">
                  <c:v>1.4475E-2</c:v>
                </c:pt>
                <c:pt idx="10">
                  <c:v>1.6442999999999999E-2</c:v>
                </c:pt>
                <c:pt idx="11">
                  <c:v>1.6011000000000001E-2</c:v>
                </c:pt>
                <c:pt idx="12">
                  <c:v>1.6197E-2</c:v>
                </c:pt>
                <c:pt idx="13">
                  <c:v>1.7365999999999999E-2</c:v>
                </c:pt>
                <c:pt idx="14">
                  <c:v>1.6643999999999999E-2</c:v>
                </c:pt>
                <c:pt idx="15">
                  <c:v>1.6874E-2</c:v>
                </c:pt>
                <c:pt idx="16">
                  <c:v>1.5952999999999998E-2</c:v>
                </c:pt>
                <c:pt idx="17">
                  <c:v>1.7824E-2</c:v>
                </c:pt>
                <c:pt idx="18">
                  <c:v>1.8067E-2</c:v>
                </c:pt>
                <c:pt idx="19">
                  <c:v>1.6506E-2</c:v>
                </c:pt>
                <c:pt idx="20">
                  <c:v>1.6922E-2</c:v>
                </c:pt>
                <c:pt idx="21">
                  <c:v>1.7659999999999999E-2</c:v>
                </c:pt>
                <c:pt idx="22">
                  <c:v>1.8152999999999999E-2</c:v>
                </c:pt>
                <c:pt idx="23">
                  <c:v>1.8248E-2</c:v>
                </c:pt>
                <c:pt idx="24">
                  <c:v>1.7405E-2</c:v>
                </c:pt>
                <c:pt idx="25">
                  <c:v>1.7809999999999999E-2</c:v>
                </c:pt>
                <c:pt idx="26">
                  <c:v>1.8526999999999998E-2</c:v>
                </c:pt>
                <c:pt idx="27">
                  <c:v>1.8180999999999999E-2</c:v>
                </c:pt>
                <c:pt idx="28">
                  <c:v>1.9202E-2</c:v>
                </c:pt>
                <c:pt idx="29">
                  <c:v>2.1298000000000001E-2</c:v>
                </c:pt>
                <c:pt idx="30">
                  <c:v>2.2456E-2</c:v>
                </c:pt>
                <c:pt idx="31">
                  <c:v>2.4074999999999999E-2</c:v>
                </c:pt>
                <c:pt idx="32">
                  <c:v>2.6268E-2</c:v>
                </c:pt>
                <c:pt idx="33">
                  <c:v>2.8524000000000001E-2</c:v>
                </c:pt>
                <c:pt idx="34">
                  <c:v>3.2742E-2</c:v>
                </c:pt>
                <c:pt idx="35">
                  <c:v>3.8710000000000001E-2</c:v>
                </c:pt>
                <c:pt idx="36">
                  <c:v>4.2877999999999999E-2</c:v>
                </c:pt>
                <c:pt idx="37">
                  <c:v>4.7881E-2</c:v>
                </c:pt>
                <c:pt idx="38">
                  <c:v>5.4781999999999997E-2</c:v>
                </c:pt>
                <c:pt idx="39">
                  <c:v>5.7701000000000002E-2</c:v>
                </c:pt>
                <c:pt idx="40">
                  <c:v>6.4446000000000003E-2</c:v>
                </c:pt>
                <c:pt idx="41">
                  <c:v>6.479E-2</c:v>
                </c:pt>
                <c:pt idx="42">
                  <c:v>6.7240999999999995E-2</c:v>
                </c:pt>
                <c:pt idx="43">
                  <c:v>6.8345000000000003E-2</c:v>
                </c:pt>
                <c:pt idx="44">
                  <c:v>7.2189000000000003E-2</c:v>
                </c:pt>
                <c:pt idx="45">
                  <c:v>7.5787999999999994E-2</c:v>
                </c:pt>
                <c:pt idx="46">
                  <c:v>7.6003000000000001E-2</c:v>
                </c:pt>
                <c:pt idx="47">
                  <c:v>7.5537999999999994E-2</c:v>
                </c:pt>
                <c:pt idx="48">
                  <c:v>7.6375999999999999E-2</c:v>
                </c:pt>
                <c:pt idx="49">
                  <c:v>7.5403999999999999E-2</c:v>
                </c:pt>
                <c:pt idx="50">
                  <c:v>7.4876999999999999E-2</c:v>
                </c:pt>
                <c:pt idx="51">
                  <c:v>7.1489999999999998E-2</c:v>
                </c:pt>
                <c:pt idx="52">
                  <c:v>6.8555000000000005E-2</c:v>
                </c:pt>
                <c:pt idx="53">
                  <c:v>6.5738000000000005E-2</c:v>
                </c:pt>
                <c:pt idx="54">
                  <c:v>6.5140000000000003E-2</c:v>
                </c:pt>
                <c:pt idx="55">
                  <c:v>6.3465999999999995E-2</c:v>
                </c:pt>
                <c:pt idx="56">
                  <c:v>6.1117999999999999E-2</c:v>
                </c:pt>
                <c:pt idx="57">
                  <c:v>6.0617999999999998E-2</c:v>
                </c:pt>
                <c:pt idx="58">
                  <c:v>6.0898000000000001E-2</c:v>
                </c:pt>
                <c:pt idx="59">
                  <c:v>5.8992000000000003E-2</c:v>
                </c:pt>
                <c:pt idx="60">
                  <c:v>5.9428000000000002E-2</c:v>
                </c:pt>
                <c:pt idx="61">
                  <c:v>6.0337000000000002E-2</c:v>
                </c:pt>
                <c:pt idx="62">
                  <c:v>5.9857E-2</c:v>
                </c:pt>
                <c:pt idx="63">
                  <c:v>5.7616000000000001E-2</c:v>
                </c:pt>
                <c:pt idx="64">
                  <c:v>5.7644000000000001E-2</c:v>
                </c:pt>
                <c:pt idx="65">
                  <c:v>5.7015999999999997E-2</c:v>
                </c:pt>
                <c:pt idx="66">
                  <c:v>5.5215E-2</c:v>
                </c:pt>
                <c:pt idx="67">
                  <c:v>5.2273E-2</c:v>
                </c:pt>
                <c:pt idx="68">
                  <c:v>5.3134000000000001E-2</c:v>
                </c:pt>
                <c:pt idx="69">
                  <c:v>5.2749999999999998E-2</c:v>
                </c:pt>
                <c:pt idx="70">
                  <c:v>5.2597999999999999E-2</c:v>
                </c:pt>
                <c:pt idx="71">
                  <c:v>5.2615000000000002E-2</c:v>
                </c:pt>
                <c:pt idx="72">
                  <c:v>5.2349E-2</c:v>
                </c:pt>
                <c:pt idx="73">
                  <c:v>4.9475999999999999E-2</c:v>
                </c:pt>
                <c:pt idx="74">
                  <c:v>4.8597000000000001E-2</c:v>
                </c:pt>
                <c:pt idx="75">
                  <c:v>4.6440000000000002E-2</c:v>
                </c:pt>
                <c:pt idx="76">
                  <c:v>4.4205000000000001E-2</c:v>
                </c:pt>
                <c:pt idx="77">
                  <c:v>4.1452000000000003E-2</c:v>
                </c:pt>
                <c:pt idx="78">
                  <c:v>4.0513E-2</c:v>
                </c:pt>
                <c:pt idx="79">
                  <c:v>3.8046999999999997E-2</c:v>
                </c:pt>
                <c:pt idx="80">
                  <c:v>3.4654999999999998E-2</c:v>
                </c:pt>
                <c:pt idx="81">
                  <c:v>3.3258999999999997E-2</c:v>
                </c:pt>
                <c:pt idx="82">
                  <c:v>3.0981000000000002E-2</c:v>
                </c:pt>
                <c:pt idx="83">
                  <c:v>2.9574E-2</c:v>
                </c:pt>
                <c:pt idx="84">
                  <c:v>2.8455999999999999E-2</c:v>
                </c:pt>
                <c:pt idx="85">
                  <c:v>2.7711E-2</c:v>
                </c:pt>
                <c:pt idx="86">
                  <c:v>2.9412000000000001E-2</c:v>
                </c:pt>
                <c:pt idx="87">
                  <c:v>3.1354E-2</c:v>
                </c:pt>
                <c:pt idx="88">
                  <c:v>3.7095999999999997E-2</c:v>
                </c:pt>
                <c:pt idx="89">
                  <c:v>4.3565E-2</c:v>
                </c:pt>
                <c:pt idx="90">
                  <c:v>5.5111E-2</c:v>
                </c:pt>
                <c:pt idx="91">
                  <c:v>7.6366000000000003E-2</c:v>
                </c:pt>
                <c:pt idx="92">
                  <c:v>0.10001500000000001</c:v>
                </c:pt>
                <c:pt idx="93">
                  <c:v>0.12915399999999999</c:v>
                </c:pt>
                <c:pt idx="94">
                  <c:v>0.15612100000000001</c:v>
                </c:pt>
                <c:pt idx="95">
                  <c:v>0.18259</c:v>
                </c:pt>
                <c:pt idx="96">
                  <c:v>0.21076400000000001</c:v>
                </c:pt>
                <c:pt idx="97">
                  <c:v>0.24016199999999999</c:v>
                </c:pt>
                <c:pt idx="98">
                  <c:v>0.266235</c:v>
                </c:pt>
                <c:pt idx="99">
                  <c:v>0.26512000000000002</c:v>
                </c:pt>
                <c:pt idx="100">
                  <c:v>0.29694999999999999</c:v>
                </c:pt>
                <c:pt idx="101">
                  <c:v>0.32230500000000001</c:v>
                </c:pt>
                <c:pt idx="102">
                  <c:v>0.33710400000000001</c:v>
                </c:pt>
                <c:pt idx="103">
                  <c:v>0.35254099999999999</c:v>
                </c:pt>
                <c:pt idx="104">
                  <c:v>0.37413099999999999</c:v>
                </c:pt>
                <c:pt idx="105">
                  <c:v>0.38851999999999998</c:v>
                </c:pt>
                <c:pt idx="106">
                  <c:v>0.39528400000000002</c:v>
                </c:pt>
                <c:pt idx="107">
                  <c:v>0.406385</c:v>
                </c:pt>
                <c:pt idx="108">
                  <c:v>0.40775099999999997</c:v>
                </c:pt>
                <c:pt idx="109">
                  <c:v>0.41066000000000003</c:v>
                </c:pt>
                <c:pt idx="110">
                  <c:v>0.40100999999999998</c:v>
                </c:pt>
                <c:pt idx="111">
                  <c:v>0.46371600000000002</c:v>
                </c:pt>
                <c:pt idx="112">
                  <c:v>0.44407799999999997</c:v>
                </c:pt>
                <c:pt idx="113">
                  <c:v>0.41293600000000003</c:v>
                </c:pt>
                <c:pt idx="114">
                  <c:v>0.42117599999999999</c:v>
                </c:pt>
                <c:pt idx="115">
                  <c:v>0.43032300000000001</c:v>
                </c:pt>
                <c:pt idx="116">
                  <c:v>0.42948500000000001</c:v>
                </c:pt>
                <c:pt idx="117">
                  <c:v>0.42845899999999998</c:v>
                </c:pt>
                <c:pt idx="118">
                  <c:v>0.43244899999999997</c:v>
                </c:pt>
                <c:pt idx="119">
                  <c:v>0.43722100000000003</c:v>
                </c:pt>
                <c:pt idx="120">
                  <c:v>0.42998700000000001</c:v>
                </c:pt>
                <c:pt idx="121">
                  <c:v>0.44487300000000002</c:v>
                </c:pt>
                <c:pt idx="122">
                  <c:v>0.44125700000000001</c:v>
                </c:pt>
                <c:pt idx="123">
                  <c:v>0.43781500000000001</c:v>
                </c:pt>
                <c:pt idx="124">
                  <c:v>0.44226900000000002</c:v>
                </c:pt>
                <c:pt idx="125">
                  <c:v>0.43798599999999999</c:v>
                </c:pt>
                <c:pt idx="126">
                  <c:v>0.43697900000000001</c:v>
                </c:pt>
                <c:pt idx="127">
                  <c:v>0.43796600000000002</c:v>
                </c:pt>
                <c:pt idx="128">
                  <c:v>0.446932</c:v>
                </c:pt>
                <c:pt idx="129">
                  <c:v>0.45395999999999997</c:v>
                </c:pt>
                <c:pt idx="130">
                  <c:v>0.43653599999999998</c:v>
                </c:pt>
                <c:pt idx="131">
                  <c:v>0.452347</c:v>
                </c:pt>
                <c:pt idx="132">
                  <c:v>0.43843100000000002</c:v>
                </c:pt>
                <c:pt idx="133">
                  <c:v>0.44173800000000002</c:v>
                </c:pt>
                <c:pt idx="134">
                  <c:v>0.44903399999999999</c:v>
                </c:pt>
                <c:pt idx="135">
                  <c:v>0.44113799999999997</c:v>
                </c:pt>
                <c:pt idx="136">
                  <c:v>0.45354100000000003</c:v>
                </c:pt>
                <c:pt idx="137">
                  <c:v>0.45558399999999999</c:v>
                </c:pt>
                <c:pt idx="138">
                  <c:v>0.45394699999999999</c:v>
                </c:pt>
                <c:pt idx="139">
                  <c:v>0.466146</c:v>
                </c:pt>
                <c:pt idx="140">
                  <c:v>0.46818799999999999</c:v>
                </c:pt>
                <c:pt idx="141">
                  <c:v>0.46420800000000001</c:v>
                </c:pt>
                <c:pt idx="142">
                  <c:v>0.46441199999999999</c:v>
                </c:pt>
                <c:pt idx="143">
                  <c:v>0.460922</c:v>
                </c:pt>
                <c:pt idx="144">
                  <c:v>0.468553</c:v>
                </c:pt>
                <c:pt idx="145">
                  <c:v>0.46771200000000002</c:v>
                </c:pt>
                <c:pt idx="146">
                  <c:v>0.465862</c:v>
                </c:pt>
                <c:pt idx="147">
                  <c:v>0.47131000000000001</c:v>
                </c:pt>
                <c:pt idx="148">
                  <c:v>0.45956999999999998</c:v>
                </c:pt>
                <c:pt idx="149">
                  <c:v>0.46399299999999999</c:v>
                </c:pt>
                <c:pt idx="150">
                  <c:v>0.45994699999999999</c:v>
                </c:pt>
                <c:pt idx="151">
                  <c:v>0.47270400000000001</c:v>
                </c:pt>
                <c:pt idx="152">
                  <c:v>0.469692</c:v>
                </c:pt>
                <c:pt idx="153">
                  <c:v>0.469057</c:v>
                </c:pt>
                <c:pt idx="154">
                  <c:v>0.48619200000000001</c:v>
                </c:pt>
                <c:pt idx="155">
                  <c:v>0.49696299999999999</c:v>
                </c:pt>
                <c:pt idx="156">
                  <c:v>0.45818199999999998</c:v>
                </c:pt>
                <c:pt idx="157">
                  <c:v>0.45530999999999999</c:v>
                </c:pt>
                <c:pt idx="158">
                  <c:v>0.48155300000000001</c:v>
                </c:pt>
                <c:pt idx="159">
                  <c:v>0.47475800000000001</c:v>
                </c:pt>
                <c:pt idx="160">
                  <c:v>0.47662900000000002</c:v>
                </c:pt>
                <c:pt idx="161">
                  <c:v>0.46629199999999998</c:v>
                </c:pt>
                <c:pt idx="162">
                  <c:v>0.468831</c:v>
                </c:pt>
                <c:pt idx="163">
                  <c:v>0.45529199999999997</c:v>
                </c:pt>
                <c:pt idx="164">
                  <c:v>0.46837000000000001</c:v>
                </c:pt>
                <c:pt idx="165">
                  <c:v>0.46306399999999998</c:v>
                </c:pt>
                <c:pt idx="166">
                  <c:v>0.53780600000000001</c:v>
                </c:pt>
                <c:pt idx="167">
                  <c:v>0.45837</c:v>
                </c:pt>
                <c:pt idx="168">
                  <c:v>0.44298500000000002</c:v>
                </c:pt>
                <c:pt idx="169">
                  <c:v>0.477246</c:v>
                </c:pt>
                <c:pt idx="170">
                  <c:v>0.440992</c:v>
                </c:pt>
                <c:pt idx="171">
                  <c:v>0.42871799999999999</c:v>
                </c:pt>
                <c:pt idx="172">
                  <c:v>0.44299300000000003</c:v>
                </c:pt>
                <c:pt idx="173">
                  <c:v>0.43596499999999999</c:v>
                </c:pt>
                <c:pt idx="174">
                  <c:v>0.44928000000000001</c:v>
                </c:pt>
                <c:pt idx="175">
                  <c:v>0.416468</c:v>
                </c:pt>
                <c:pt idx="176">
                  <c:v>0.45951599999999998</c:v>
                </c:pt>
                <c:pt idx="177">
                  <c:v>0.44198999999999999</c:v>
                </c:pt>
                <c:pt idx="178">
                  <c:v>0.455146</c:v>
                </c:pt>
                <c:pt idx="179">
                  <c:v>0.44581300000000001</c:v>
                </c:pt>
                <c:pt idx="180">
                  <c:v>0.43953399999999998</c:v>
                </c:pt>
                <c:pt idx="181">
                  <c:v>0.436056</c:v>
                </c:pt>
                <c:pt idx="182">
                  <c:v>0.46707599999999999</c:v>
                </c:pt>
                <c:pt idx="183">
                  <c:v>0.47026600000000002</c:v>
                </c:pt>
                <c:pt idx="184">
                  <c:v>0.45660699999999999</c:v>
                </c:pt>
                <c:pt idx="185">
                  <c:v>0.46370600000000001</c:v>
                </c:pt>
                <c:pt idx="186">
                  <c:v>0.47098099999999998</c:v>
                </c:pt>
                <c:pt idx="187">
                  <c:v>0.44539200000000001</c:v>
                </c:pt>
                <c:pt idx="188">
                  <c:v>0.47161700000000001</c:v>
                </c:pt>
                <c:pt idx="189">
                  <c:v>0.46404800000000002</c:v>
                </c:pt>
                <c:pt idx="190">
                  <c:v>0.47635300000000003</c:v>
                </c:pt>
                <c:pt idx="191">
                  <c:v>0.48112300000000002</c:v>
                </c:pt>
                <c:pt idx="192">
                  <c:v>0.48289700000000002</c:v>
                </c:pt>
                <c:pt idx="193">
                  <c:v>0.47999599999999998</c:v>
                </c:pt>
                <c:pt idx="194">
                  <c:v>0.46718399999999999</c:v>
                </c:pt>
                <c:pt idx="195">
                  <c:v>0.48191600000000001</c:v>
                </c:pt>
                <c:pt idx="196">
                  <c:v>0.485732</c:v>
                </c:pt>
                <c:pt idx="197">
                  <c:v>0.49428899999999998</c:v>
                </c:pt>
                <c:pt idx="198">
                  <c:v>0.50638799999999995</c:v>
                </c:pt>
                <c:pt idx="199">
                  <c:v>0.50926499999999997</c:v>
                </c:pt>
                <c:pt idx="200">
                  <c:v>0.50822299999999998</c:v>
                </c:pt>
                <c:pt idx="201">
                  <c:v>0.50821799999999995</c:v>
                </c:pt>
                <c:pt idx="202">
                  <c:v>0.50631199999999998</c:v>
                </c:pt>
                <c:pt idx="203">
                  <c:v>0.50861199999999995</c:v>
                </c:pt>
                <c:pt idx="204">
                  <c:v>0.51519499999999996</c:v>
                </c:pt>
                <c:pt idx="205">
                  <c:v>0.52448499999999998</c:v>
                </c:pt>
                <c:pt idx="206">
                  <c:v>0.530555</c:v>
                </c:pt>
                <c:pt idx="207">
                  <c:v>0.534806</c:v>
                </c:pt>
                <c:pt idx="208">
                  <c:v>0.53437299999999999</c:v>
                </c:pt>
                <c:pt idx="209">
                  <c:v>0.53145699999999996</c:v>
                </c:pt>
                <c:pt idx="210">
                  <c:v>0.52644599999999997</c:v>
                </c:pt>
                <c:pt idx="211">
                  <c:v>0.523142</c:v>
                </c:pt>
                <c:pt idx="212">
                  <c:v>0.52673899999999996</c:v>
                </c:pt>
                <c:pt idx="213">
                  <c:v>0.51634000000000002</c:v>
                </c:pt>
                <c:pt idx="214">
                  <c:v>0.52032999999999996</c:v>
                </c:pt>
                <c:pt idx="215">
                  <c:v>0.51066599999999995</c:v>
                </c:pt>
                <c:pt idx="216">
                  <c:v>0.50981299999999996</c:v>
                </c:pt>
                <c:pt idx="217">
                  <c:v>0.40977400000000003</c:v>
                </c:pt>
                <c:pt idx="218">
                  <c:v>0.43421799999999999</c:v>
                </c:pt>
                <c:pt idx="219">
                  <c:v>0.45808199999999999</c:v>
                </c:pt>
                <c:pt idx="220">
                  <c:v>0.39394899999999999</c:v>
                </c:pt>
                <c:pt idx="221">
                  <c:v>0.43823800000000002</c:v>
                </c:pt>
                <c:pt idx="222">
                  <c:v>0.38809300000000002</c:v>
                </c:pt>
                <c:pt idx="223">
                  <c:v>0.43207499999999999</c:v>
                </c:pt>
                <c:pt idx="224">
                  <c:v>0.438695</c:v>
                </c:pt>
                <c:pt idx="225">
                  <c:v>0.43906699999999999</c:v>
                </c:pt>
                <c:pt idx="226">
                  <c:v>0.43639099999999997</c:v>
                </c:pt>
                <c:pt idx="227">
                  <c:v>0.438224</c:v>
                </c:pt>
                <c:pt idx="228">
                  <c:v>0.44144499999999998</c:v>
                </c:pt>
                <c:pt idx="229">
                  <c:v>0.43686700000000001</c:v>
                </c:pt>
                <c:pt idx="230">
                  <c:v>0.42951899999999998</c:v>
                </c:pt>
                <c:pt idx="231">
                  <c:v>0.43913200000000002</c:v>
                </c:pt>
                <c:pt idx="232">
                  <c:v>0.436199</c:v>
                </c:pt>
                <c:pt idx="233">
                  <c:v>0.43734099999999998</c:v>
                </c:pt>
                <c:pt idx="234">
                  <c:v>0.441469</c:v>
                </c:pt>
                <c:pt idx="235">
                  <c:v>0.44904899999999998</c:v>
                </c:pt>
                <c:pt idx="236">
                  <c:v>0.45163599999999998</c:v>
                </c:pt>
                <c:pt idx="237">
                  <c:v>0.45450499999999999</c:v>
                </c:pt>
                <c:pt idx="238">
                  <c:v>0.46076099999999998</c:v>
                </c:pt>
                <c:pt idx="239">
                  <c:v>0.46230300000000002</c:v>
                </c:pt>
                <c:pt idx="240">
                  <c:v>0.45915600000000001</c:v>
                </c:pt>
                <c:pt idx="241">
                  <c:v>0.45701900000000001</c:v>
                </c:pt>
                <c:pt idx="242">
                  <c:v>0.44877499999999998</c:v>
                </c:pt>
                <c:pt idx="243">
                  <c:v>0.43977100000000002</c:v>
                </c:pt>
                <c:pt idx="244">
                  <c:v>0.44368299999999999</c:v>
                </c:pt>
                <c:pt idx="245">
                  <c:v>0.441303</c:v>
                </c:pt>
                <c:pt idx="246">
                  <c:v>0.465225</c:v>
                </c:pt>
                <c:pt idx="247">
                  <c:v>0.46706900000000001</c:v>
                </c:pt>
                <c:pt idx="248">
                  <c:v>0.47449200000000002</c:v>
                </c:pt>
                <c:pt idx="249">
                  <c:v>0.47558499999999998</c:v>
                </c:pt>
                <c:pt idx="250">
                  <c:v>0.47732000000000002</c:v>
                </c:pt>
                <c:pt idx="251">
                  <c:v>0.464086</c:v>
                </c:pt>
                <c:pt idx="252">
                  <c:v>0.46586699999999998</c:v>
                </c:pt>
                <c:pt idx="253">
                  <c:v>0.43895600000000001</c:v>
                </c:pt>
                <c:pt idx="254">
                  <c:v>0.43260999999999999</c:v>
                </c:pt>
                <c:pt idx="255">
                  <c:v>0.46204099999999998</c:v>
                </c:pt>
                <c:pt idx="256">
                  <c:v>0.404312</c:v>
                </c:pt>
                <c:pt idx="276">
                  <c:v>0.11267199999999999</c:v>
                </c:pt>
                <c:pt idx="277">
                  <c:v>0.10374</c:v>
                </c:pt>
                <c:pt idx="278">
                  <c:v>9.8791000000000004E-2</c:v>
                </c:pt>
                <c:pt idx="279">
                  <c:v>0.10829999999999999</c:v>
                </c:pt>
                <c:pt idx="280">
                  <c:v>0.114699</c:v>
                </c:pt>
                <c:pt idx="281">
                  <c:v>0.12796399999999999</c:v>
                </c:pt>
                <c:pt idx="282">
                  <c:v>0.11575000000000001</c:v>
                </c:pt>
                <c:pt idx="283">
                  <c:v>0.120268</c:v>
                </c:pt>
                <c:pt idx="284">
                  <c:v>0.12959000000000001</c:v>
                </c:pt>
                <c:pt idx="285">
                  <c:v>0.127634</c:v>
                </c:pt>
                <c:pt idx="286">
                  <c:v>0.13122</c:v>
                </c:pt>
                <c:pt idx="287">
                  <c:v>0.14301</c:v>
                </c:pt>
                <c:pt idx="288">
                  <c:v>0.14585200000000001</c:v>
                </c:pt>
                <c:pt idx="289">
                  <c:v>0.154527</c:v>
                </c:pt>
                <c:pt idx="290">
                  <c:v>0.15851199999999999</c:v>
                </c:pt>
                <c:pt idx="291">
                  <c:v>0.16601299999999999</c:v>
                </c:pt>
                <c:pt idx="292">
                  <c:v>0.172707</c:v>
                </c:pt>
                <c:pt idx="293">
                  <c:v>0.178759</c:v>
                </c:pt>
                <c:pt idx="294">
                  <c:v>0.18518100000000001</c:v>
                </c:pt>
                <c:pt idx="295">
                  <c:v>0.191193</c:v>
                </c:pt>
                <c:pt idx="296">
                  <c:v>0.19788</c:v>
                </c:pt>
                <c:pt idx="297">
                  <c:v>0.20174500000000001</c:v>
                </c:pt>
                <c:pt idx="298">
                  <c:v>0.20615900000000001</c:v>
                </c:pt>
                <c:pt idx="299">
                  <c:v>0.210699</c:v>
                </c:pt>
                <c:pt idx="300">
                  <c:v>0.21562700000000001</c:v>
                </c:pt>
                <c:pt idx="301">
                  <c:v>0.22103800000000001</c:v>
                </c:pt>
                <c:pt idx="302">
                  <c:v>0.22295699999999999</c:v>
                </c:pt>
                <c:pt idx="303">
                  <c:v>0.23333200000000001</c:v>
                </c:pt>
                <c:pt idx="304">
                  <c:v>0.22814499999999999</c:v>
                </c:pt>
                <c:pt idx="305">
                  <c:v>0.236569</c:v>
                </c:pt>
                <c:pt idx="306">
                  <c:v>0.23846100000000001</c:v>
                </c:pt>
                <c:pt idx="307">
                  <c:v>0.24892500000000001</c:v>
                </c:pt>
                <c:pt idx="308">
                  <c:v>0.253438</c:v>
                </c:pt>
                <c:pt idx="309">
                  <c:v>0.25600800000000001</c:v>
                </c:pt>
                <c:pt idx="310">
                  <c:v>0.25686500000000001</c:v>
                </c:pt>
                <c:pt idx="311">
                  <c:v>0.25760499999999997</c:v>
                </c:pt>
                <c:pt idx="312">
                  <c:v>0.26558500000000002</c:v>
                </c:pt>
                <c:pt idx="313">
                  <c:v>0.26752100000000001</c:v>
                </c:pt>
                <c:pt idx="314">
                  <c:v>0.26753300000000002</c:v>
                </c:pt>
                <c:pt idx="315">
                  <c:v>0.26845400000000003</c:v>
                </c:pt>
                <c:pt idx="316">
                  <c:v>0.26319999999999999</c:v>
                </c:pt>
                <c:pt idx="317">
                  <c:v>0.27221699999999999</c:v>
                </c:pt>
                <c:pt idx="318">
                  <c:v>0.267623</c:v>
                </c:pt>
                <c:pt idx="319">
                  <c:v>0.27099000000000001</c:v>
                </c:pt>
                <c:pt idx="320">
                  <c:v>0.27282600000000001</c:v>
                </c:pt>
                <c:pt idx="321">
                  <c:v>0.26547999999999999</c:v>
                </c:pt>
                <c:pt idx="322">
                  <c:v>0.26062200000000002</c:v>
                </c:pt>
                <c:pt idx="323">
                  <c:v>0.26291199999999998</c:v>
                </c:pt>
                <c:pt idx="324">
                  <c:v>0.25767699999999999</c:v>
                </c:pt>
                <c:pt idx="325">
                  <c:v>0.25933099999999998</c:v>
                </c:pt>
                <c:pt idx="326">
                  <c:v>0.25193500000000002</c:v>
                </c:pt>
                <c:pt idx="327">
                  <c:v>0.25185000000000002</c:v>
                </c:pt>
                <c:pt idx="328">
                  <c:v>0.24656800000000001</c:v>
                </c:pt>
                <c:pt idx="329">
                  <c:v>0.244476</c:v>
                </c:pt>
                <c:pt idx="330">
                  <c:v>0.24688199999999999</c:v>
                </c:pt>
                <c:pt idx="331">
                  <c:v>0.237321</c:v>
                </c:pt>
                <c:pt idx="332">
                  <c:v>0.238903</c:v>
                </c:pt>
                <c:pt idx="333">
                  <c:v>0.23243</c:v>
                </c:pt>
                <c:pt idx="334">
                  <c:v>0.21737100000000001</c:v>
                </c:pt>
                <c:pt idx="335">
                  <c:v>0.22811899999999999</c:v>
                </c:pt>
                <c:pt idx="336">
                  <c:v>0.21227299999999999</c:v>
                </c:pt>
                <c:pt idx="337">
                  <c:v>0.218084</c:v>
                </c:pt>
                <c:pt idx="338">
                  <c:v>0.20749799999999999</c:v>
                </c:pt>
                <c:pt idx="339">
                  <c:v>0.218307</c:v>
                </c:pt>
                <c:pt idx="340">
                  <c:v>0.21823100000000001</c:v>
                </c:pt>
                <c:pt idx="341">
                  <c:v>0.17285500000000001</c:v>
                </c:pt>
                <c:pt idx="375">
                  <c:v>4.7710000000000002E-2</c:v>
                </c:pt>
                <c:pt idx="376">
                  <c:v>5.2962000000000002E-2</c:v>
                </c:pt>
                <c:pt idx="377">
                  <c:v>5.1916999999999998E-2</c:v>
                </c:pt>
                <c:pt idx="378">
                  <c:v>6.3074000000000005E-2</c:v>
                </c:pt>
                <c:pt idx="379">
                  <c:v>7.0424E-2</c:v>
                </c:pt>
                <c:pt idx="380">
                  <c:v>6.0721999999999998E-2</c:v>
                </c:pt>
                <c:pt idx="381">
                  <c:v>7.2358000000000006E-2</c:v>
                </c:pt>
                <c:pt idx="382">
                  <c:v>6.8335999999999994E-2</c:v>
                </c:pt>
                <c:pt idx="383">
                  <c:v>7.0403999999999994E-2</c:v>
                </c:pt>
                <c:pt idx="384">
                  <c:v>7.2109999999999994E-2</c:v>
                </c:pt>
                <c:pt idx="385">
                  <c:v>7.2355000000000003E-2</c:v>
                </c:pt>
                <c:pt idx="386">
                  <c:v>7.6633000000000007E-2</c:v>
                </c:pt>
                <c:pt idx="387">
                  <c:v>7.6870999999999995E-2</c:v>
                </c:pt>
                <c:pt idx="388">
                  <c:v>8.3238999999999994E-2</c:v>
                </c:pt>
                <c:pt idx="389">
                  <c:v>8.2691000000000001E-2</c:v>
                </c:pt>
                <c:pt idx="390">
                  <c:v>8.4237000000000006E-2</c:v>
                </c:pt>
                <c:pt idx="391">
                  <c:v>8.7192000000000006E-2</c:v>
                </c:pt>
                <c:pt idx="392">
                  <c:v>8.6205000000000004E-2</c:v>
                </c:pt>
                <c:pt idx="393">
                  <c:v>8.7887000000000007E-2</c:v>
                </c:pt>
                <c:pt idx="394">
                  <c:v>9.2522999999999994E-2</c:v>
                </c:pt>
                <c:pt idx="395">
                  <c:v>9.5354999999999995E-2</c:v>
                </c:pt>
                <c:pt idx="396">
                  <c:v>9.4867999999999994E-2</c:v>
                </c:pt>
                <c:pt idx="397">
                  <c:v>9.7396999999999997E-2</c:v>
                </c:pt>
                <c:pt idx="398">
                  <c:v>9.8291000000000003E-2</c:v>
                </c:pt>
                <c:pt idx="399">
                  <c:v>0.10138800000000001</c:v>
                </c:pt>
                <c:pt idx="400">
                  <c:v>0.10364</c:v>
                </c:pt>
                <c:pt idx="401">
                  <c:v>0.105389</c:v>
                </c:pt>
                <c:pt idx="402">
                  <c:v>0.106614</c:v>
                </c:pt>
                <c:pt idx="403">
                  <c:v>0.109399</c:v>
                </c:pt>
                <c:pt idx="404">
                  <c:v>0.108823</c:v>
                </c:pt>
                <c:pt idx="405">
                  <c:v>0.111997</c:v>
                </c:pt>
                <c:pt idx="406">
                  <c:v>0.114333</c:v>
                </c:pt>
                <c:pt idx="407">
                  <c:v>0.116313</c:v>
                </c:pt>
                <c:pt idx="408">
                  <c:v>0.12084399999999999</c:v>
                </c:pt>
                <c:pt idx="409">
                  <c:v>0.118216</c:v>
                </c:pt>
                <c:pt idx="410">
                  <c:v>0.12064900000000001</c:v>
                </c:pt>
                <c:pt idx="411">
                  <c:v>0.123226</c:v>
                </c:pt>
                <c:pt idx="412">
                  <c:v>0.12708700000000001</c:v>
                </c:pt>
                <c:pt idx="413">
                  <c:v>0.130381</c:v>
                </c:pt>
                <c:pt idx="414">
                  <c:v>0.13244400000000001</c:v>
                </c:pt>
                <c:pt idx="415">
                  <c:v>0.13104399999999999</c:v>
                </c:pt>
                <c:pt idx="416">
                  <c:v>0.13580100000000001</c:v>
                </c:pt>
                <c:pt idx="417">
                  <c:v>0.13650200000000001</c:v>
                </c:pt>
                <c:pt idx="418">
                  <c:v>0.13341700000000001</c:v>
                </c:pt>
                <c:pt idx="419">
                  <c:v>0.13212099999999999</c:v>
                </c:pt>
                <c:pt idx="420">
                  <c:v>0.134245</c:v>
                </c:pt>
                <c:pt idx="421">
                  <c:v>0.13144</c:v>
                </c:pt>
                <c:pt idx="422">
                  <c:v>0.13469600000000001</c:v>
                </c:pt>
                <c:pt idx="423">
                  <c:v>0.13015599999999999</c:v>
                </c:pt>
                <c:pt idx="424">
                  <c:v>0.12427100000000001</c:v>
                </c:pt>
                <c:pt idx="425">
                  <c:v>0.12436</c:v>
                </c:pt>
                <c:pt idx="426">
                  <c:v>0.12512000000000001</c:v>
                </c:pt>
                <c:pt idx="427">
                  <c:v>0.117927</c:v>
                </c:pt>
                <c:pt idx="428">
                  <c:v>0.11405899999999999</c:v>
                </c:pt>
                <c:pt idx="429">
                  <c:v>0.112382</c:v>
                </c:pt>
                <c:pt idx="430">
                  <c:v>0.10965900000000001</c:v>
                </c:pt>
                <c:pt idx="431">
                  <c:v>0.111633</c:v>
                </c:pt>
                <c:pt idx="432">
                  <c:v>0.109806</c:v>
                </c:pt>
                <c:pt idx="433">
                  <c:v>0.101088</c:v>
                </c:pt>
                <c:pt idx="434">
                  <c:v>9.9811999999999998E-2</c:v>
                </c:pt>
                <c:pt idx="435">
                  <c:v>9.9434999999999996E-2</c:v>
                </c:pt>
                <c:pt idx="436">
                  <c:v>9.7037999999999999E-2</c:v>
                </c:pt>
                <c:pt idx="437">
                  <c:v>9.5741000000000007E-2</c:v>
                </c:pt>
                <c:pt idx="438">
                  <c:v>9.3766000000000002E-2</c:v>
                </c:pt>
                <c:pt idx="439">
                  <c:v>9.2595999999999998E-2</c:v>
                </c:pt>
                <c:pt idx="440">
                  <c:v>9.4326999999999994E-2</c:v>
                </c:pt>
                <c:pt idx="441">
                  <c:v>9.1685000000000003E-2</c:v>
                </c:pt>
                <c:pt idx="442">
                  <c:v>9.2136999999999997E-2</c:v>
                </c:pt>
                <c:pt idx="443">
                  <c:v>8.8953000000000004E-2</c:v>
                </c:pt>
                <c:pt idx="444">
                  <c:v>9.0873999999999996E-2</c:v>
                </c:pt>
                <c:pt idx="445">
                  <c:v>8.5749000000000006E-2</c:v>
                </c:pt>
                <c:pt idx="446">
                  <c:v>9.1308E-2</c:v>
                </c:pt>
                <c:pt idx="447">
                  <c:v>7.6684000000000002E-2</c:v>
                </c:pt>
                <c:pt idx="448">
                  <c:v>8.4108000000000002E-2</c:v>
                </c:pt>
                <c:pt idx="449">
                  <c:v>9.0124999999999997E-2</c:v>
                </c:pt>
                <c:pt idx="450">
                  <c:v>7.8134999999999996E-2</c:v>
                </c:pt>
                <c:pt idx="451">
                  <c:v>7.8447000000000003E-2</c:v>
                </c:pt>
                <c:pt idx="452">
                  <c:v>7.3994000000000004E-2</c:v>
                </c:pt>
                <c:pt idx="453">
                  <c:v>7.8355999999999995E-2</c:v>
                </c:pt>
                <c:pt idx="454">
                  <c:v>8.2012000000000002E-2</c:v>
                </c:pt>
                <c:pt idx="455">
                  <c:v>9.5379000000000005E-2</c:v>
                </c:pt>
                <c:pt idx="456">
                  <c:v>7.4131000000000002E-2</c:v>
                </c:pt>
                <c:pt idx="457">
                  <c:v>7.4260999999999994E-2</c:v>
                </c:pt>
                <c:pt idx="458">
                  <c:v>8.5127999999999995E-2</c:v>
                </c:pt>
                <c:pt idx="459">
                  <c:v>6.5636E-2</c:v>
                </c:pt>
                <c:pt idx="460">
                  <c:v>7.9943E-2</c:v>
                </c:pt>
                <c:pt idx="461">
                  <c:v>0.104544</c:v>
                </c:pt>
                <c:pt idx="462">
                  <c:v>8.0950999999999995E-2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8D-5546-BBEC-F21FCC76EF99}"/>
            </c:ext>
          </c:extLst>
        </c:ser>
        <c:ser>
          <c:idx val="1"/>
          <c:order val="1"/>
          <c:tx>
            <c:strRef>
              <c:f>'0830'!$C$1</c:f>
              <c:strCache>
                <c:ptCount val="1"/>
                <c:pt idx="0">
                  <c:v>Conifer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'0830'!$A$2:$A$475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'0830'!$C$2:$C$475</c:f>
              <c:numCache>
                <c:formatCode>General</c:formatCode>
                <c:ptCount val="474"/>
                <c:pt idx="0">
                  <c:v>5.0229999999999997E-3</c:v>
                </c:pt>
                <c:pt idx="1">
                  <c:v>6.7250000000000001E-3</c:v>
                </c:pt>
                <c:pt idx="2">
                  <c:v>9.2460000000000007E-3</c:v>
                </c:pt>
                <c:pt idx="3">
                  <c:v>1.0085E-2</c:v>
                </c:pt>
                <c:pt idx="4">
                  <c:v>1.1629E-2</c:v>
                </c:pt>
                <c:pt idx="5">
                  <c:v>1.163E-2</c:v>
                </c:pt>
                <c:pt idx="6">
                  <c:v>1.2681E-2</c:v>
                </c:pt>
                <c:pt idx="7">
                  <c:v>1.3453E-2</c:v>
                </c:pt>
                <c:pt idx="8">
                  <c:v>1.6847000000000001E-2</c:v>
                </c:pt>
                <c:pt idx="9">
                  <c:v>1.1343000000000001E-2</c:v>
                </c:pt>
                <c:pt idx="10">
                  <c:v>1.4064999999999999E-2</c:v>
                </c:pt>
                <c:pt idx="11">
                  <c:v>1.4196E-2</c:v>
                </c:pt>
                <c:pt idx="12">
                  <c:v>1.3952000000000001E-2</c:v>
                </c:pt>
                <c:pt idx="13">
                  <c:v>1.2954E-2</c:v>
                </c:pt>
                <c:pt idx="14">
                  <c:v>1.2354E-2</c:v>
                </c:pt>
                <c:pt idx="15">
                  <c:v>1.4008E-2</c:v>
                </c:pt>
                <c:pt idx="16">
                  <c:v>1.3013E-2</c:v>
                </c:pt>
                <c:pt idx="17">
                  <c:v>1.4352E-2</c:v>
                </c:pt>
                <c:pt idx="18">
                  <c:v>1.4922E-2</c:v>
                </c:pt>
                <c:pt idx="19">
                  <c:v>1.3443999999999999E-2</c:v>
                </c:pt>
                <c:pt idx="20">
                  <c:v>1.3183E-2</c:v>
                </c:pt>
                <c:pt idx="21">
                  <c:v>1.4233000000000001E-2</c:v>
                </c:pt>
                <c:pt idx="22">
                  <c:v>1.4095E-2</c:v>
                </c:pt>
                <c:pt idx="23">
                  <c:v>1.4278000000000001E-2</c:v>
                </c:pt>
                <c:pt idx="24">
                  <c:v>1.3757999999999999E-2</c:v>
                </c:pt>
                <c:pt idx="25">
                  <c:v>1.3254E-2</c:v>
                </c:pt>
                <c:pt idx="26">
                  <c:v>1.4352E-2</c:v>
                </c:pt>
                <c:pt idx="27">
                  <c:v>1.4829999999999999E-2</c:v>
                </c:pt>
                <c:pt idx="28">
                  <c:v>1.3918E-2</c:v>
                </c:pt>
                <c:pt idx="29">
                  <c:v>1.5753E-2</c:v>
                </c:pt>
                <c:pt idx="30">
                  <c:v>1.5301E-2</c:v>
                </c:pt>
                <c:pt idx="31">
                  <c:v>1.6666E-2</c:v>
                </c:pt>
                <c:pt idx="32">
                  <c:v>1.7222999999999999E-2</c:v>
                </c:pt>
                <c:pt idx="33">
                  <c:v>1.7527999999999998E-2</c:v>
                </c:pt>
                <c:pt idx="34">
                  <c:v>2.0053999999999999E-2</c:v>
                </c:pt>
                <c:pt idx="35">
                  <c:v>2.2289E-2</c:v>
                </c:pt>
                <c:pt idx="36">
                  <c:v>2.3751999999999999E-2</c:v>
                </c:pt>
                <c:pt idx="37">
                  <c:v>2.6841E-2</c:v>
                </c:pt>
                <c:pt idx="38">
                  <c:v>2.8025000000000001E-2</c:v>
                </c:pt>
                <c:pt idx="39">
                  <c:v>3.0332999999999999E-2</c:v>
                </c:pt>
                <c:pt idx="40">
                  <c:v>3.2883000000000003E-2</c:v>
                </c:pt>
                <c:pt idx="41">
                  <c:v>3.2312E-2</c:v>
                </c:pt>
                <c:pt idx="42">
                  <c:v>3.4125999999999997E-2</c:v>
                </c:pt>
                <c:pt idx="43">
                  <c:v>3.3467999999999998E-2</c:v>
                </c:pt>
                <c:pt idx="44">
                  <c:v>3.5826999999999998E-2</c:v>
                </c:pt>
                <c:pt idx="45">
                  <c:v>3.6065E-2</c:v>
                </c:pt>
                <c:pt idx="46">
                  <c:v>3.6630999999999997E-2</c:v>
                </c:pt>
                <c:pt idx="47">
                  <c:v>3.5952999999999999E-2</c:v>
                </c:pt>
                <c:pt idx="48">
                  <c:v>3.5480999999999999E-2</c:v>
                </c:pt>
                <c:pt idx="49">
                  <c:v>3.3867000000000001E-2</c:v>
                </c:pt>
                <c:pt idx="50">
                  <c:v>3.3466999999999997E-2</c:v>
                </c:pt>
                <c:pt idx="51">
                  <c:v>3.3099999999999997E-2</c:v>
                </c:pt>
                <c:pt idx="52">
                  <c:v>3.1675000000000002E-2</c:v>
                </c:pt>
                <c:pt idx="53">
                  <c:v>3.0703999999999999E-2</c:v>
                </c:pt>
                <c:pt idx="54">
                  <c:v>2.8861000000000001E-2</c:v>
                </c:pt>
                <c:pt idx="55">
                  <c:v>2.7955000000000001E-2</c:v>
                </c:pt>
                <c:pt idx="56">
                  <c:v>2.7668999999999999E-2</c:v>
                </c:pt>
                <c:pt idx="57">
                  <c:v>2.7255000000000001E-2</c:v>
                </c:pt>
                <c:pt idx="58">
                  <c:v>2.7157000000000001E-2</c:v>
                </c:pt>
                <c:pt idx="59">
                  <c:v>2.5738E-2</c:v>
                </c:pt>
                <c:pt idx="60">
                  <c:v>2.5881000000000001E-2</c:v>
                </c:pt>
                <c:pt idx="61">
                  <c:v>2.5791999999999999E-2</c:v>
                </c:pt>
                <c:pt idx="62">
                  <c:v>2.6327E-2</c:v>
                </c:pt>
                <c:pt idx="63">
                  <c:v>2.5576999999999999E-2</c:v>
                </c:pt>
                <c:pt idx="64">
                  <c:v>2.5016E-2</c:v>
                </c:pt>
                <c:pt idx="65">
                  <c:v>2.4785000000000001E-2</c:v>
                </c:pt>
                <c:pt idx="66">
                  <c:v>2.3602000000000001E-2</c:v>
                </c:pt>
                <c:pt idx="67">
                  <c:v>2.3002999999999999E-2</c:v>
                </c:pt>
                <c:pt idx="68">
                  <c:v>2.3486E-2</c:v>
                </c:pt>
                <c:pt idx="69">
                  <c:v>2.1795999999999999E-2</c:v>
                </c:pt>
                <c:pt idx="70">
                  <c:v>2.2648000000000001E-2</c:v>
                </c:pt>
                <c:pt idx="71">
                  <c:v>2.3243E-2</c:v>
                </c:pt>
                <c:pt idx="72">
                  <c:v>2.2155999999999999E-2</c:v>
                </c:pt>
                <c:pt idx="73">
                  <c:v>2.2293E-2</c:v>
                </c:pt>
                <c:pt idx="74">
                  <c:v>2.2277999999999999E-2</c:v>
                </c:pt>
                <c:pt idx="75">
                  <c:v>2.1197000000000001E-2</c:v>
                </c:pt>
                <c:pt idx="76">
                  <c:v>2.1080000000000002E-2</c:v>
                </c:pt>
                <c:pt idx="77">
                  <c:v>2.0237000000000002E-2</c:v>
                </c:pt>
                <c:pt idx="78">
                  <c:v>2.036E-2</c:v>
                </c:pt>
                <c:pt idx="79">
                  <c:v>1.9401999999999999E-2</c:v>
                </c:pt>
                <c:pt idx="80">
                  <c:v>1.8681E-2</c:v>
                </c:pt>
                <c:pt idx="81">
                  <c:v>1.8593999999999999E-2</c:v>
                </c:pt>
                <c:pt idx="82">
                  <c:v>1.6962000000000001E-2</c:v>
                </c:pt>
                <c:pt idx="83">
                  <c:v>1.6732E-2</c:v>
                </c:pt>
                <c:pt idx="84">
                  <c:v>1.7274000000000001E-2</c:v>
                </c:pt>
                <c:pt idx="85">
                  <c:v>1.6618999999999998E-2</c:v>
                </c:pt>
                <c:pt idx="86">
                  <c:v>1.7897E-2</c:v>
                </c:pt>
                <c:pt idx="87">
                  <c:v>1.8211000000000001E-2</c:v>
                </c:pt>
                <c:pt idx="88">
                  <c:v>1.9779000000000001E-2</c:v>
                </c:pt>
                <c:pt idx="89">
                  <c:v>2.1287E-2</c:v>
                </c:pt>
                <c:pt idx="90">
                  <c:v>2.3085999999999999E-2</c:v>
                </c:pt>
                <c:pt idx="91">
                  <c:v>2.7688000000000001E-2</c:v>
                </c:pt>
                <c:pt idx="92">
                  <c:v>3.5476000000000001E-2</c:v>
                </c:pt>
                <c:pt idx="93">
                  <c:v>4.3924999999999999E-2</c:v>
                </c:pt>
                <c:pt idx="94">
                  <c:v>5.3143999999999997E-2</c:v>
                </c:pt>
                <c:pt idx="95">
                  <c:v>6.2628000000000003E-2</c:v>
                </c:pt>
                <c:pt idx="96">
                  <c:v>7.4143000000000001E-2</c:v>
                </c:pt>
                <c:pt idx="97">
                  <c:v>8.8904999999999998E-2</c:v>
                </c:pt>
                <c:pt idx="98">
                  <c:v>0.105499</c:v>
                </c:pt>
                <c:pt idx="99">
                  <c:v>0.108921</c:v>
                </c:pt>
                <c:pt idx="100">
                  <c:v>0.125503</c:v>
                </c:pt>
                <c:pt idx="101">
                  <c:v>0.14180699999999999</c:v>
                </c:pt>
                <c:pt idx="102">
                  <c:v>0.157587</c:v>
                </c:pt>
                <c:pt idx="103">
                  <c:v>0.174127</c:v>
                </c:pt>
                <c:pt idx="104">
                  <c:v>0.19089800000000001</c:v>
                </c:pt>
                <c:pt idx="105">
                  <c:v>0.206735</c:v>
                </c:pt>
                <c:pt idx="106">
                  <c:v>0.21477499999999999</c:v>
                </c:pt>
                <c:pt idx="107">
                  <c:v>0.22400600000000001</c:v>
                </c:pt>
                <c:pt idx="108">
                  <c:v>0.229132</c:v>
                </c:pt>
                <c:pt idx="109">
                  <c:v>0.23569200000000001</c:v>
                </c:pt>
                <c:pt idx="110">
                  <c:v>0.229632</c:v>
                </c:pt>
                <c:pt idx="111">
                  <c:v>0.26551000000000002</c:v>
                </c:pt>
                <c:pt idx="112">
                  <c:v>0.24860099999999999</c:v>
                </c:pt>
                <c:pt idx="113">
                  <c:v>0.239203</c:v>
                </c:pt>
                <c:pt idx="114">
                  <c:v>0.244898</c:v>
                </c:pt>
                <c:pt idx="115">
                  <c:v>0.24843399999999999</c:v>
                </c:pt>
                <c:pt idx="116">
                  <c:v>0.25142199999999998</c:v>
                </c:pt>
                <c:pt idx="117">
                  <c:v>0.25288100000000002</c:v>
                </c:pt>
                <c:pt idx="118">
                  <c:v>0.25057600000000002</c:v>
                </c:pt>
                <c:pt idx="119">
                  <c:v>0.25508199999999998</c:v>
                </c:pt>
                <c:pt idx="120">
                  <c:v>0.249471</c:v>
                </c:pt>
                <c:pt idx="121">
                  <c:v>0.25223600000000002</c:v>
                </c:pt>
                <c:pt idx="122">
                  <c:v>0.25448100000000001</c:v>
                </c:pt>
                <c:pt idx="123">
                  <c:v>0.248616</c:v>
                </c:pt>
                <c:pt idx="124">
                  <c:v>0.25572400000000001</c:v>
                </c:pt>
                <c:pt idx="125">
                  <c:v>0.251108</c:v>
                </c:pt>
                <c:pt idx="126">
                  <c:v>0.25237999999999999</c:v>
                </c:pt>
                <c:pt idx="127">
                  <c:v>0.25204300000000002</c:v>
                </c:pt>
                <c:pt idx="128">
                  <c:v>0.25707999999999998</c:v>
                </c:pt>
                <c:pt idx="129">
                  <c:v>0.25555299999999997</c:v>
                </c:pt>
                <c:pt idx="130">
                  <c:v>0.25228800000000001</c:v>
                </c:pt>
                <c:pt idx="131">
                  <c:v>0.25761299999999998</c:v>
                </c:pt>
                <c:pt idx="132">
                  <c:v>0.25355100000000003</c:v>
                </c:pt>
                <c:pt idx="133">
                  <c:v>0.25265700000000002</c:v>
                </c:pt>
                <c:pt idx="134">
                  <c:v>0.26256200000000002</c:v>
                </c:pt>
                <c:pt idx="135">
                  <c:v>0.25737599999999999</c:v>
                </c:pt>
                <c:pt idx="136">
                  <c:v>0.265648</c:v>
                </c:pt>
                <c:pt idx="137">
                  <c:v>0.26542199999999999</c:v>
                </c:pt>
                <c:pt idx="138">
                  <c:v>0.26127099999999998</c:v>
                </c:pt>
                <c:pt idx="139">
                  <c:v>0.26657700000000001</c:v>
                </c:pt>
                <c:pt idx="140">
                  <c:v>0.26638299999999998</c:v>
                </c:pt>
                <c:pt idx="141">
                  <c:v>0.26751200000000003</c:v>
                </c:pt>
                <c:pt idx="142">
                  <c:v>0.26852199999999998</c:v>
                </c:pt>
                <c:pt idx="143">
                  <c:v>0.265235</c:v>
                </c:pt>
                <c:pt idx="144">
                  <c:v>0.27466800000000002</c:v>
                </c:pt>
                <c:pt idx="145">
                  <c:v>0.26833400000000002</c:v>
                </c:pt>
                <c:pt idx="146">
                  <c:v>0.26668700000000001</c:v>
                </c:pt>
                <c:pt idx="147">
                  <c:v>0.26960200000000001</c:v>
                </c:pt>
                <c:pt idx="148">
                  <c:v>0.26312799999999997</c:v>
                </c:pt>
                <c:pt idx="149">
                  <c:v>0.270513</c:v>
                </c:pt>
                <c:pt idx="150">
                  <c:v>0.26781199999999999</c:v>
                </c:pt>
                <c:pt idx="151">
                  <c:v>0.27337499999999998</c:v>
                </c:pt>
                <c:pt idx="152">
                  <c:v>0.26887899999999998</c:v>
                </c:pt>
                <c:pt idx="153">
                  <c:v>0.276142</c:v>
                </c:pt>
                <c:pt idx="154">
                  <c:v>0.27468700000000001</c:v>
                </c:pt>
                <c:pt idx="155">
                  <c:v>0.27483800000000003</c:v>
                </c:pt>
                <c:pt idx="156">
                  <c:v>0.269619</c:v>
                </c:pt>
                <c:pt idx="157">
                  <c:v>0.267372</c:v>
                </c:pt>
                <c:pt idx="158">
                  <c:v>0.26969700000000002</c:v>
                </c:pt>
                <c:pt idx="159">
                  <c:v>0.27129999999999999</c:v>
                </c:pt>
                <c:pt idx="160">
                  <c:v>0.26255699999999998</c:v>
                </c:pt>
                <c:pt idx="161">
                  <c:v>0.26182899999999998</c:v>
                </c:pt>
                <c:pt idx="162">
                  <c:v>0.25802900000000001</c:v>
                </c:pt>
                <c:pt idx="163">
                  <c:v>0.25529000000000002</c:v>
                </c:pt>
                <c:pt idx="164">
                  <c:v>0.26591199999999998</c:v>
                </c:pt>
                <c:pt idx="165">
                  <c:v>0.25467299999999998</c:v>
                </c:pt>
                <c:pt idx="166">
                  <c:v>0.28074700000000002</c:v>
                </c:pt>
                <c:pt idx="167">
                  <c:v>0.265789</c:v>
                </c:pt>
                <c:pt idx="168">
                  <c:v>0.249696</c:v>
                </c:pt>
                <c:pt idx="169">
                  <c:v>0.24773700000000001</c:v>
                </c:pt>
                <c:pt idx="170">
                  <c:v>0.25468000000000002</c:v>
                </c:pt>
                <c:pt idx="171">
                  <c:v>0.23699200000000001</c:v>
                </c:pt>
                <c:pt idx="172">
                  <c:v>0.26227499999999998</c:v>
                </c:pt>
                <c:pt idx="173">
                  <c:v>0.24601899999999999</c:v>
                </c:pt>
                <c:pt idx="174">
                  <c:v>0.23933599999999999</c:v>
                </c:pt>
                <c:pt idx="175">
                  <c:v>0.24498800000000001</c:v>
                </c:pt>
                <c:pt idx="176">
                  <c:v>0.241812</c:v>
                </c:pt>
                <c:pt idx="177">
                  <c:v>0.25445400000000001</c:v>
                </c:pt>
                <c:pt idx="178">
                  <c:v>0.25449100000000002</c:v>
                </c:pt>
                <c:pt idx="179">
                  <c:v>0.24096300000000001</c:v>
                </c:pt>
                <c:pt idx="180">
                  <c:v>0.250778</c:v>
                </c:pt>
                <c:pt idx="181">
                  <c:v>0.23461399999999999</c:v>
                </c:pt>
                <c:pt idx="182">
                  <c:v>0.245062</c:v>
                </c:pt>
                <c:pt idx="183">
                  <c:v>0.26513999999999999</c:v>
                </c:pt>
                <c:pt idx="184">
                  <c:v>0.26441999999999999</c:v>
                </c:pt>
                <c:pt idx="185">
                  <c:v>0.26277099999999998</c:v>
                </c:pt>
                <c:pt idx="186">
                  <c:v>0.25518400000000002</c:v>
                </c:pt>
                <c:pt idx="187">
                  <c:v>0.24008299999999999</c:v>
                </c:pt>
                <c:pt idx="188">
                  <c:v>0.26694800000000002</c:v>
                </c:pt>
                <c:pt idx="189">
                  <c:v>0.25469599999999998</c:v>
                </c:pt>
                <c:pt idx="190">
                  <c:v>0.26018799999999997</c:v>
                </c:pt>
                <c:pt idx="191">
                  <c:v>0.27335999999999999</c:v>
                </c:pt>
                <c:pt idx="192">
                  <c:v>0.251249</c:v>
                </c:pt>
                <c:pt idx="193">
                  <c:v>0.27490799999999999</c:v>
                </c:pt>
                <c:pt idx="194">
                  <c:v>0.26884400000000003</c:v>
                </c:pt>
                <c:pt idx="195">
                  <c:v>0.27581499999999998</c:v>
                </c:pt>
                <c:pt idx="196">
                  <c:v>0.27816200000000002</c:v>
                </c:pt>
                <c:pt idx="197">
                  <c:v>0.28383700000000001</c:v>
                </c:pt>
                <c:pt idx="198">
                  <c:v>0.292184</c:v>
                </c:pt>
                <c:pt idx="199">
                  <c:v>0.29519800000000002</c:v>
                </c:pt>
                <c:pt idx="200">
                  <c:v>0.29868400000000001</c:v>
                </c:pt>
                <c:pt idx="201">
                  <c:v>0.29916999999999999</c:v>
                </c:pt>
                <c:pt idx="202">
                  <c:v>0.29879800000000001</c:v>
                </c:pt>
                <c:pt idx="203">
                  <c:v>0.30140099999999997</c:v>
                </c:pt>
                <c:pt idx="204">
                  <c:v>0.30543999999999999</c:v>
                </c:pt>
                <c:pt idx="205">
                  <c:v>0.31099199999999999</c:v>
                </c:pt>
                <c:pt idx="206">
                  <c:v>0.31386500000000001</c:v>
                </c:pt>
                <c:pt idx="207">
                  <c:v>0.31947399999999998</c:v>
                </c:pt>
                <c:pt idx="208">
                  <c:v>0.32083299999999998</c:v>
                </c:pt>
                <c:pt idx="209">
                  <c:v>0.31944299999999998</c:v>
                </c:pt>
                <c:pt idx="210">
                  <c:v>0.31716699999999998</c:v>
                </c:pt>
                <c:pt idx="211">
                  <c:v>0.314245</c:v>
                </c:pt>
                <c:pt idx="212">
                  <c:v>0.31647999999999998</c:v>
                </c:pt>
                <c:pt idx="213">
                  <c:v>0.30830200000000002</c:v>
                </c:pt>
                <c:pt idx="214">
                  <c:v>0.31014700000000001</c:v>
                </c:pt>
                <c:pt idx="215">
                  <c:v>0.30423600000000001</c:v>
                </c:pt>
                <c:pt idx="216">
                  <c:v>0.30307400000000001</c:v>
                </c:pt>
                <c:pt idx="217">
                  <c:v>0.24276900000000001</c:v>
                </c:pt>
                <c:pt idx="218">
                  <c:v>0.25351899999999999</c:v>
                </c:pt>
                <c:pt idx="219">
                  <c:v>0.27256200000000003</c:v>
                </c:pt>
                <c:pt idx="220">
                  <c:v>0.22304099999999999</c:v>
                </c:pt>
                <c:pt idx="221">
                  <c:v>0.247088</c:v>
                </c:pt>
                <c:pt idx="222">
                  <c:v>0.21309800000000001</c:v>
                </c:pt>
                <c:pt idx="223">
                  <c:v>0.23158899999999999</c:v>
                </c:pt>
                <c:pt idx="224">
                  <c:v>0.23410500000000001</c:v>
                </c:pt>
                <c:pt idx="225">
                  <c:v>0.23413300000000001</c:v>
                </c:pt>
                <c:pt idx="226">
                  <c:v>0.23068</c:v>
                </c:pt>
                <c:pt idx="227">
                  <c:v>0.22978999999999999</c:v>
                </c:pt>
                <c:pt idx="228">
                  <c:v>0.231346</c:v>
                </c:pt>
                <c:pt idx="229">
                  <c:v>0.22689200000000001</c:v>
                </c:pt>
                <c:pt idx="230">
                  <c:v>0.222886</c:v>
                </c:pt>
                <c:pt idx="231">
                  <c:v>0.22729099999999999</c:v>
                </c:pt>
                <c:pt idx="232">
                  <c:v>0.225213</c:v>
                </c:pt>
                <c:pt idx="233">
                  <c:v>0.22508500000000001</c:v>
                </c:pt>
                <c:pt idx="234">
                  <c:v>0.22864300000000001</c:v>
                </c:pt>
                <c:pt idx="235">
                  <c:v>0.234682</c:v>
                </c:pt>
                <c:pt idx="236">
                  <c:v>0.239125</c:v>
                </c:pt>
                <c:pt idx="237">
                  <c:v>0.24130199999999999</c:v>
                </c:pt>
                <c:pt idx="238">
                  <c:v>0.24659600000000001</c:v>
                </c:pt>
                <c:pt idx="239">
                  <c:v>0.24834000000000001</c:v>
                </c:pt>
                <c:pt idx="240">
                  <c:v>0.24954999999999999</c:v>
                </c:pt>
                <c:pt idx="241">
                  <c:v>0.25030599999999997</c:v>
                </c:pt>
                <c:pt idx="242">
                  <c:v>0.24612999999999999</c:v>
                </c:pt>
                <c:pt idx="243">
                  <c:v>0.240818</c:v>
                </c:pt>
                <c:pt idx="244">
                  <c:v>0.24248500000000001</c:v>
                </c:pt>
                <c:pt idx="245">
                  <c:v>0.244006</c:v>
                </c:pt>
                <c:pt idx="246">
                  <c:v>0.255102</c:v>
                </c:pt>
                <c:pt idx="247">
                  <c:v>0.25547999999999998</c:v>
                </c:pt>
                <c:pt idx="248">
                  <c:v>0.26067499999999999</c:v>
                </c:pt>
                <c:pt idx="249">
                  <c:v>0.26177299999999998</c:v>
                </c:pt>
                <c:pt idx="250">
                  <c:v>0.26117800000000002</c:v>
                </c:pt>
                <c:pt idx="251">
                  <c:v>0.25142900000000001</c:v>
                </c:pt>
                <c:pt idx="252">
                  <c:v>0.24929699999999999</c:v>
                </c:pt>
                <c:pt idx="253">
                  <c:v>0.23497599999999999</c:v>
                </c:pt>
                <c:pt idx="254">
                  <c:v>0.22856000000000001</c:v>
                </c:pt>
                <c:pt idx="255">
                  <c:v>0.23939099999999999</c:v>
                </c:pt>
                <c:pt idx="256">
                  <c:v>0.205953</c:v>
                </c:pt>
                <c:pt idx="276">
                  <c:v>5.3719000000000003E-2</c:v>
                </c:pt>
                <c:pt idx="277">
                  <c:v>4.8758999999999997E-2</c:v>
                </c:pt>
                <c:pt idx="278">
                  <c:v>4.5141000000000001E-2</c:v>
                </c:pt>
                <c:pt idx="279">
                  <c:v>5.0405999999999999E-2</c:v>
                </c:pt>
                <c:pt idx="280">
                  <c:v>5.1229999999999998E-2</c:v>
                </c:pt>
                <c:pt idx="281">
                  <c:v>5.6557000000000003E-2</c:v>
                </c:pt>
                <c:pt idx="282">
                  <c:v>5.1722999999999998E-2</c:v>
                </c:pt>
                <c:pt idx="283">
                  <c:v>5.2607000000000001E-2</c:v>
                </c:pt>
                <c:pt idx="284">
                  <c:v>5.7692E-2</c:v>
                </c:pt>
                <c:pt idx="285">
                  <c:v>5.5038999999999998E-2</c:v>
                </c:pt>
                <c:pt idx="286">
                  <c:v>5.6825000000000001E-2</c:v>
                </c:pt>
                <c:pt idx="287">
                  <c:v>6.2134000000000002E-2</c:v>
                </c:pt>
                <c:pt idx="288">
                  <c:v>6.2354E-2</c:v>
                </c:pt>
                <c:pt idx="289">
                  <c:v>6.6554000000000002E-2</c:v>
                </c:pt>
                <c:pt idx="290">
                  <c:v>6.7569000000000004E-2</c:v>
                </c:pt>
                <c:pt idx="291">
                  <c:v>6.9846000000000005E-2</c:v>
                </c:pt>
                <c:pt idx="292">
                  <c:v>7.2170999999999999E-2</c:v>
                </c:pt>
                <c:pt idx="293">
                  <c:v>7.4712000000000001E-2</c:v>
                </c:pt>
                <c:pt idx="294">
                  <c:v>7.8102000000000005E-2</c:v>
                </c:pt>
                <c:pt idx="295">
                  <c:v>8.0032000000000006E-2</c:v>
                </c:pt>
                <c:pt idx="296">
                  <c:v>8.2020999999999997E-2</c:v>
                </c:pt>
                <c:pt idx="297">
                  <c:v>8.3457000000000003E-2</c:v>
                </c:pt>
                <c:pt idx="298">
                  <c:v>8.5310999999999998E-2</c:v>
                </c:pt>
                <c:pt idx="299">
                  <c:v>8.7788000000000005E-2</c:v>
                </c:pt>
                <c:pt idx="300">
                  <c:v>8.9591000000000004E-2</c:v>
                </c:pt>
                <c:pt idx="301">
                  <c:v>9.1312000000000004E-2</c:v>
                </c:pt>
                <c:pt idx="302">
                  <c:v>9.3009999999999995E-2</c:v>
                </c:pt>
                <c:pt idx="303">
                  <c:v>9.8433000000000007E-2</c:v>
                </c:pt>
                <c:pt idx="304">
                  <c:v>9.6393999999999994E-2</c:v>
                </c:pt>
                <c:pt idx="305">
                  <c:v>9.8898E-2</c:v>
                </c:pt>
                <c:pt idx="306">
                  <c:v>0.10037</c:v>
                </c:pt>
                <c:pt idx="307">
                  <c:v>0.104021</c:v>
                </c:pt>
                <c:pt idx="308">
                  <c:v>0.105851</c:v>
                </c:pt>
                <c:pt idx="309">
                  <c:v>0.108291</c:v>
                </c:pt>
                <c:pt idx="310">
                  <c:v>0.108808</c:v>
                </c:pt>
                <c:pt idx="311">
                  <c:v>0.10950500000000001</c:v>
                </c:pt>
                <c:pt idx="312">
                  <c:v>0.11318599999999999</c:v>
                </c:pt>
                <c:pt idx="313">
                  <c:v>0.113632</c:v>
                </c:pt>
                <c:pt idx="314">
                  <c:v>0.11316900000000001</c:v>
                </c:pt>
                <c:pt idx="315">
                  <c:v>0.113362</c:v>
                </c:pt>
                <c:pt idx="316">
                  <c:v>0.11251700000000001</c:v>
                </c:pt>
                <c:pt idx="317">
                  <c:v>0.114329</c:v>
                </c:pt>
                <c:pt idx="318">
                  <c:v>0.11261</c:v>
                </c:pt>
                <c:pt idx="319">
                  <c:v>0.114056</c:v>
                </c:pt>
                <c:pt idx="320">
                  <c:v>0.115829</c:v>
                </c:pt>
                <c:pt idx="321">
                  <c:v>0.11307</c:v>
                </c:pt>
                <c:pt idx="322">
                  <c:v>0.108739</c:v>
                </c:pt>
                <c:pt idx="323">
                  <c:v>0.109087</c:v>
                </c:pt>
                <c:pt idx="324">
                  <c:v>0.107238</c:v>
                </c:pt>
                <c:pt idx="325">
                  <c:v>0.106456</c:v>
                </c:pt>
                <c:pt idx="326">
                  <c:v>0.10410999999999999</c:v>
                </c:pt>
                <c:pt idx="327">
                  <c:v>0.10334400000000001</c:v>
                </c:pt>
                <c:pt idx="328">
                  <c:v>9.9985000000000004E-2</c:v>
                </c:pt>
                <c:pt idx="329">
                  <c:v>0.100687</c:v>
                </c:pt>
                <c:pt idx="330">
                  <c:v>0.100923</c:v>
                </c:pt>
                <c:pt idx="331">
                  <c:v>9.8380999999999996E-2</c:v>
                </c:pt>
                <c:pt idx="332">
                  <c:v>9.8902000000000004E-2</c:v>
                </c:pt>
                <c:pt idx="333">
                  <c:v>9.6228999999999995E-2</c:v>
                </c:pt>
                <c:pt idx="334">
                  <c:v>9.0884999999999994E-2</c:v>
                </c:pt>
                <c:pt idx="335">
                  <c:v>9.6826999999999996E-2</c:v>
                </c:pt>
                <c:pt idx="336">
                  <c:v>8.9610999999999996E-2</c:v>
                </c:pt>
                <c:pt idx="337">
                  <c:v>9.2996999999999996E-2</c:v>
                </c:pt>
                <c:pt idx="338">
                  <c:v>8.7570999999999996E-2</c:v>
                </c:pt>
                <c:pt idx="339">
                  <c:v>9.1567999999999997E-2</c:v>
                </c:pt>
                <c:pt idx="340">
                  <c:v>9.8974000000000006E-2</c:v>
                </c:pt>
                <c:pt idx="341">
                  <c:v>7.7741000000000005E-2</c:v>
                </c:pt>
                <c:pt idx="375">
                  <c:v>2.5690000000000001E-2</c:v>
                </c:pt>
                <c:pt idx="376">
                  <c:v>2.8184000000000001E-2</c:v>
                </c:pt>
                <c:pt idx="377">
                  <c:v>2.8965999999999999E-2</c:v>
                </c:pt>
                <c:pt idx="378">
                  <c:v>3.4315999999999999E-2</c:v>
                </c:pt>
                <c:pt idx="379">
                  <c:v>3.2906999999999999E-2</c:v>
                </c:pt>
                <c:pt idx="380">
                  <c:v>2.8504000000000002E-2</c:v>
                </c:pt>
                <c:pt idx="381">
                  <c:v>3.7078E-2</c:v>
                </c:pt>
                <c:pt idx="382">
                  <c:v>3.4265999999999998E-2</c:v>
                </c:pt>
                <c:pt idx="383">
                  <c:v>3.1601999999999998E-2</c:v>
                </c:pt>
                <c:pt idx="384">
                  <c:v>3.4685000000000001E-2</c:v>
                </c:pt>
                <c:pt idx="385">
                  <c:v>3.5839000000000003E-2</c:v>
                </c:pt>
                <c:pt idx="386">
                  <c:v>3.5922999999999997E-2</c:v>
                </c:pt>
                <c:pt idx="387">
                  <c:v>3.5272999999999999E-2</c:v>
                </c:pt>
                <c:pt idx="388">
                  <c:v>3.8857999999999997E-2</c:v>
                </c:pt>
                <c:pt idx="389">
                  <c:v>3.5163E-2</c:v>
                </c:pt>
                <c:pt idx="390">
                  <c:v>3.2557999999999997E-2</c:v>
                </c:pt>
                <c:pt idx="391">
                  <c:v>3.5506999999999997E-2</c:v>
                </c:pt>
                <c:pt idx="392">
                  <c:v>3.7597999999999999E-2</c:v>
                </c:pt>
                <c:pt idx="393">
                  <c:v>3.7831999999999998E-2</c:v>
                </c:pt>
                <c:pt idx="394">
                  <c:v>3.9788999999999998E-2</c:v>
                </c:pt>
                <c:pt idx="395">
                  <c:v>4.2074E-2</c:v>
                </c:pt>
                <c:pt idx="396">
                  <c:v>4.0368000000000001E-2</c:v>
                </c:pt>
                <c:pt idx="397">
                  <c:v>4.1043999999999997E-2</c:v>
                </c:pt>
                <c:pt idx="398">
                  <c:v>3.8098E-2</c:v>
                </c:pt>
                <c:pt idx="399">
                  <c:v>4.2394000000000001E-2</c:v>
                </c:pt>
                <c:pt idx="400">
                  <c:v>4.1246999999999999E-2</c:v>
                </c:pt>
                <c:pt idx="401">
                  <c:v>4.2804000000000002E-2</c:v>
                </c:pt>
                <c:pt idx="402">
                  <c:v>4.3668999999999999E-2</c:v>
                </c:pt>
                <c:pt idx="403">
                  <c:v>4.2892E-2</c:v>
                </c:pt>
                <c:pt idx="404">
                  <c:v>4.4950999999999998E-2</c:v>
                </c:pt>
                <c:pt idx="405">
                  <c:v>4.1730000000000003E-2</c:v>
                </c:pt>
                <c:pt idx="406">
                  <c:v>4.4221000000000003E-2</c:v>
                </c:pt>
                <c:pt idx="407">
                  <c:v>4.6035E-2</c:v>
                </c:pt>
                <c:pt idx="408">
                  <c:v>4.7204999999999997E-2</c:v>
                </c:pt>
                <c:pt idx="409">
                  <c:v>4.8536999999999997E-2</c:v>
                </c:pt>
                <c:pt idx="410">
                  <c:v>4.6105E-2</c:v>
                </c:pt>
                <c:pt idx="411">
                  <c:v>4.9875000000000003E-2</c:v>
                </c:pt>
                <c:pt idx="412">
                  <c:v>5.0374000000000002E-2</c:v>
                </c:pt>
                <c:pt idx="413">
                  <c:v>5.3888999999999999E-2</c:v>
                </c:pt>
                <c:pt idx="414">
                  <c:v>4.8978000000000001E-2</c:v>
                </c:pt>
                <c:pt idx="415">
                  <c:v>5.7053E-2</c:v>
                </c:pt>
                <c:pt idx="416">
                  <c:v>5.7605000000000003E-2</c:v>
                </c:pt>
                <c:pt idx="417">
                  <c:v>5.2211E-2</c:v>
                </c:pt>
                <c:pt idx="418">
                  <c:v>5.5167000000000001E-2</c:v>
                </c:pt>
                <c:pt idx="419">
                  <c:v>5.7814999999999998E-2</c:v>
                </c:pt>
                <c:pt idx="420">
                  <c:v>5.2067000000000002E-2</c:v>
                </c:pt>
                <c:pt idx="421">
                  <c:v>5.4939000000000002E-2</c:v>
                </c:pt>
                <c:pt idx="422">
                  <c:v>5.1325000000000003E-2</c:v>
                </c:pt>
                <c:pt idx="423">
                  <c:v>5.9082000000000003E-2</c:v>
                </c:pt>
                <c:pt idx="424">
                  <c:v>4.8217000000000003E-2</c:v>
                </c:pt>
                <c:pt idx="425">
                  <c:v>4.9825000000000001E-2</c:v>
                </c:pt>
                <c:pt idx="426">
                  <c:v>4.2162999999999999E-2</c:v>
                </c:pt>
                <c:pt idx="427">
                  <c:v>4.9685E-2</c:v>
                </c:pt>
                <c:pt idx="428">
                  <c:v>4.6566999999999997E-2</c:v>
                </c:pt>
                <c:pt idx="429">
                  <c:v>4.3749000000000003E-2</c:v>
                </c:pt>
                <c:pt idx="430">
                  <c:v>4.3888000000000003E-2</c:v>
                </c:pt>
                <c:pt idx="431">
                  <c:v>4.7017000000000003E-2</c:v>
                </c:pt>
                <c:pt idx="432">
                  <c:v>4.0991E-2</c:v>
                </c:pt>
                <c:pt idx="433">
                  <c:v>4.0203000000000003E-2</c:v>
                </c:pt>
                <c:pt idx="434">
                  <c:v>4.1799999999999997E-2</c:v>
                </c:pt>
                <c:pt idx="435">
                  <c:v>3.7544000000000001E-2</c:v>
                </c:pt>
                <c:pt idx="436">
                  <c:v>4.4079E-2</c:v>
                </c:pt>
                <c:pt idx="437">
                  <c:v>3.4004E-2</c:v>
                </c:pt>
                <c:pt idx="438">
                  <c:v>3.8897000000000001E-2</c:v>
                </c:pt>
                <c:pt idx="439">
                  <c:v>3.7446E-2</c:v>
                </c:pt>
                <c:pt idx="440">
                  <c:v>3.4846000000000002E-2</c:v>
                </c:pt>
                <c:pt idx="441">
                  <c:v>3.8572000000000002E-2</c:v>
                </c:pt>
                <c:pt idx="442">
                  <c:v>3.9745999999999997E-2</c:v>
                </c:pt>
                <c:pt idx="443">
                  <c:v>3.9246000000000003E-2</c:v>
                </c:pt>
                <c:pt idx="444">
                  <c:v>2.9690000000000001E-2</c:v>
                </c:pt>
                <c:pt idx="445">
                  <c:v>3.1498999999999999E-2</c:v>
                </c:pt>
                <c:pt idx="446">
                  <c:v>4.0037000000000003E-2</c:v>
                </c:pt>
                <c:pt idx="447">
                  <c:v>3.9715E-2</c:v>
                </c:pt>
                <c:pt idx="448">
                  <c:v>3.8863000000000002E-2</c:v>
                </c:pt>
                <c:pt idx="449">
                  <c:v>4.3257999999999998E-2</c:v>
                </c:pt>
                <c:pt idx="450">
                  <c:v>3.7687999999999999E-2</c:v>
                </c:pt>
                <c:pt idx="451">
                  <c:v>3.3425000000000003E-2</c:v>
                </c:pt>
                <c:pt idx="452">
                  <c:v>2.8327000000000001E-2</c:v>
                </c:pt>
                <c:pt idx="453">
                  <c:v>3.4522999999999998E-2</c:v>
                </c:pt>
                <c:pt idx="454">
                  <c:v>3.6627E-2</c:v>
                </c:pt>
                <c:pt idx="455">
                  <c:v>4.3374999999999997E-2</c:v>
                </c:pt>
                <c:pt idx="456">
                  <c:v>4.7355000000000001E-2</c:v>
                </c:pt>
                <c:pt idx="457">
                  <c:v>2.9166999999999998E-2</c:v>
                </c:pt>
                <c:pt idx="458">
                  <c:v>5.0632000000000003E-2</c:v>
                </c:pt>
                <c:pt idx="459">
                  <c:v>3.4715999999999997E-2</c:v>
                </c:pt>
                <c:pt idx="460">
                  <c:v>7.3880000000000001E-2</c:v>
                </c:pt>
                <c:pt idx="461">
                  <c:v>5.1359000000000002E-2</c:v>
                </c:pt>
                <c:pt idx="462">
                  <c:v>3.1609999999999999E-2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8D-5546-BBEC-F21FCC76EF99}"/>
            </c:ext>
          </c:extLst>
        </c:ser>
        <c:ser>
          <c:idx val="2"/>
          <c:order val="2"/>
          <c:tx>
            <c:strRef>
              <c:f>'0830'!$D$1</c:f>
              <c:strCache>
                <c:ptCount val="1"/>
                <c:pt idx="0">
                  <c:v>Broadleaf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A5C39D"/>
              </a:solidFill>
              <a:ln w="9525">
                <a:noFill/>
              </a:ln>
              <a:effectLst/>
            </c:spPr>
          </c:marker>
          <c:xVal>
            <c:numRef>
              <c:f>'0830'!$A$2:$A$475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'0830'!$D$2:$D$475</c:f>
              <c:numCache>
                <c:formatCode>General</c:formatCode>
                <c:ptCount val="474"/>
                <c:pt idx="0">
                  <c:v>8.4309999999999993E-3</c:v>
                </c:pt>
                <c:pt idx="1">
                  <c:v>6.6730000000000001E-3</c:v>
                </c:pt>
                <c:pt idx="2">
                  <c:v>6.9629999999999996E-3</c:v>
                </c:pt>
                <c:pt idx="3">
                  <c:v>9.8250000000000004E-3</c:v>
                </c:pt>
                <c:pt idx="4">
                  <c:v>1.1599E-2</c:v>
                </c:pt>
                <c:pt idx="5">
                  <c:v>1.1823999999999999E-2</c:v>
                </c:pt>
                <c:pt idx="6">
                  <c:v>1.2241E-2</c:v>
                </c:pt>
                <c:pt idx="7">
                  <c:v>1.4655E-2</c:v>
                </c:pt>
                <c:pt idx="8">
                  <c:v>1.5962E-2</c:v>
                </c:pt>
                <c:pt idx="9">
                  <c:v>1.4425E-2</c:v>
                </c:pt>
                <c:pt idx="10">
                  <c:v>1.4304000000000001E-2</c:v>
                </c:pt>
                <c:pt idx="11">
                  <c:v>1.4409999999999999E-2</c:v>
                </c:pt>
                <c:pt idx="12">
                  <c:v>1.3793E-2</c:v>
                </c:pt>
                <c:pt idx="13">
                  <c:v>1.3461000000000001E-2</c:v>
                </c:pt>
                <c:pt idx="14">
                  <c:v>1.3473000000000001E-2</c:v>
                </c:pt>
                <c:pt idx="15">
                  <c:v>1.3778E-2</c:v>
                </c:pt>
                <c:pt idx="16">
                  <c:v>1.3342E-2</c:v>
                </c:pt>
                <c:pt idx="17">
                  <c:v>1.4539E-2</c:v>
                </c:pt>
                <c:pt idx="18">
                  <c:v>1.4733E-2</c:v>
                </c:pt>
                <c:pt idx="19">
                  <c:v>1.3155E-2</c:v>
                </c:pt>
                <c:pt idx="20">
                  <c:v>1.4004000000000001E-2</c:v>
                </c:pt>
                <c:pt idx="21">
                  <c:v>1.4756999999999999E-2</c:v>
                </c:pt>
                <c:pt idx="22">
                  <c:v>1.4012999999999999E-2</c:v>
                </c:pt>
                <c:pt idx="23">
                  <c:v>1.4016000000000001E-2</c:v>
                </c:pt>
                <c:pt idx="24">
                  <c:v>1.4031999999999999E-2</c:v>
                </c:pt>
                <c:pt idx="25">
                  <c:v>1.4279E-2</c:v>
                </c:pt>
                <c:pt idx="26">
                  <c:v>1.5289000000000001E-2</c:v>
                </c:pt>
                <c:pt idx="27">
                  <c:v>1.5448999999999999E-2</c:v>
                </c:pt>
                <c:pt idx="28">
                  <c:v>1.5941E-2</c:v>
                </c:pt>
                <c:pt idx="29">
                  <c:v>1.7828E-2</c:v>
                </c:pt>
                <c:pt idx="30">
                  <c:v>1.9952999999999999E-2</c:v>
                </c:pt>
                <c:pt idx="31">
                  <c:v>2.1812000000000002E-2</c:v>
                </c:pt>
                <c:pt idx="32">
                  <c:v>2.4608000000000001E-2</c:v>
                </c:pt>
                <c:pt idx="33">
                  <c:v>2.8843000000000001E-2</c:v>
                </c:pt>
                <c:pt idx="34">
                  <c:v>3.2513E-2</c:v>
                </c:pt>
                <c:pt idx="35">
                  <c:v>3.8705000000000003E-2</c:v>
                </c:pt>
                <c:pt idx="36">
                  <c:v>4.6516000000000002E-2</c:v>
                </c:pt>
                <c:pt idx="37">
                  <c:v>5.3358000000000003E-2</c:v>
                </c:pt>
                <c:pt idx="38">
                  <c:v>6.0565000000000001E-2</c:v>
                </c:pt>
                <c:pt idx="39">
                  <c:v>6.5304000000000001E-2</c:v>
                </c:pt>
                <c:pt idx="40">
                  <c:v>7.3178999999999994E-2</c:v>
                </c:pt>
                <c:pt idx="41">
                  <c:v>7.5972999999999999E-2</c:v>
                </c:pt>
                <c:pt idx="42">
                  <c:v>7.8978000000000007E-2</c:v>
                </c:pt>
                <c:pt idx="43">
                  <c:v>8.2027000000000003E-2</c:v>
                </c:pt>
                <c:pt idx="44">
                  <c:v>8.3242999999999998E-2</c:v>
                </c:pt>
                <c:pt idx="45">
                  <c:v>8.5213999999999998E-2</c:v>
                </c:pt>
                <c:pt idx="46">
                  <c:v>9.0293999999999999E-2</c:v>
                </c:pt>
                <c:pt idx="47">
                  <c:v>9.1013999999999998E-2</c:v>
                </c:pt>
                <c:pt idx="48">
                  <c:v>9.0924000000000005E-2</c:v>
                </c:pt>
                <c:pt idx="49">
                  <c:v>9.0074000000000001E-2</c:v>
                </c:pt>
                <c:pt idx="50">
                  <c:v>8.8576000000000002E-2</c:v>
                </c:pt>
                <c:pt idx="51">
                  <c:v>8.5493E-2</c:v>
                </c:pt>
                <c:pt idx="52">
                  <c:v>8.0421999999999993E-2</c:v>
                </c:pt>
                <c:pt idx="53">
                  <c:v>8.0120999999999998E-2</c:v>
                </c:pt>
                <c:pt idx="54">
                  <c:v>7.6996999999999996E-2</c:v>
                </c:pt>
                <c:pt idx="55">
                  <c:v>7.4553999999999995E-2</c:v>
                </c:pt>
                <c:pt idx="56">
                  <c:v>7.2511999999999993E-2</c:v>
                </c:pt>
                <c:pt idx="57">
                  <c:v>7.0246000000000003E-2</c:v>
                </c:pt>
                <c:pt idx="58">
                  <c:v>7.0384000000000002E-2</c:v>
                </c:pt>
                <c:pt idx="59">
                  <c:v>6.9439000000000001E-2</c:v>
                </c:pt>
                <c:pt idx="60">
                  <c:v>6.9389000000000006E-2</c:v>
                </c:pt>
                <c:pt idx="61">
                  <c:v>6.8545999999999996E-2</c:v>
                </c:pt>
                <c:pt idx="62">
                  <c:v>6.8082000000000004E-2</c:v>
                </c:pt>
                <c:pt idx="63">
                  <c:v>6.6447000000000006E-2</c:v>
                </c:pt>
                <c:pt idx="64">
                  <c:v>6.2940999999999997E-2</c:v>
                </c:pt>
                <c:pt idx="65">
                  <c:v>6.0975000000000001E-2</c:v>
                </c:pt>
                <c:pt idx="66">
                  <c:v>5.8089000000000002E-2</c:v>
                </c:pt>
                <c:pt idx="67">
                  <c:v>5.5812E-2</c:v>
                </c:pt>
                <c:pt idx="68">
                  <c:v>5.4795000000000003E-2</c:v>
                </c:pt>
                <c:pt idx="69">
                  <c:v>5.3386999999999997E-2</c:v>
                </c:pt>
                <c:pt idx="70">
                  <c:v>5.4134000000000002E-2</c:v>
                </c:pt>
                <c:pt idx="71">
                  <c:v>5.4153E-2</c:v>
                </c:pt>
                <c:pt idx="72">
                  <c:v>5.3924E-2</c:v>
                </c:pt>
                <c:pt idx="73">
                  <c:v>5.1825999999999997E-2</c:v>
                </c:pt>
                <c:pt idx="74">
                  <c:v>5.0083999999999997E-2</c:v>
                </c:pt>
                <c:pt idx="75">
                  <c:v>4.6894999999999999E-2</c:v>
                </c:pt>
                <c:pt idx="76">
                  <c:v>4.2978000000000002E-2</c:v>
                </c:pt>
                <c:pt idx="77">
                  <c:v>4.0083000000000001E-2</c:v>
                </c:pt>
                <c:pt idx="78">
                  <c:v>3.8899999999999997E-2</c:v>
                </c:pt>
                <c:pt idx="79">
                  <c:v>3.5721999999999997E-2</c:v>
                </c:pt>
                <c:pt idx="80">
                  <c:v>3.1312E-2</c:v>
                </c:pt>
                <c:pt idx="81">
                  <c:v>2.9111999999999999E-2</c:v>
                </c:pt>
                <c:pt idx="82">
                  <c:v>2.4544E-2</c:v>
                </c:pt>
                <c:pt idx="83">
                  <c:v>2.1135999999999999E-2</c:v>
                </c:pt>
                <c:pt idx="84">
                  <c:v>2.0396000000000001E-2</c:v>
                </c:pt>
                <c:pt idx="85">
                  <c:v>1.9498999999999999E-2</c:v>
                </c:pt>
                <c:pt idx="86">
                  <c:v>2.0532000000000002E-2</c:v>
                </c:pt>
                <c:pt idx="87">
                  <c:v>2.2185E-2</c:v>
                </c:pt>
                <c:pt idx="88">
                  <c:v>2.6332000000000001E-2</c:v>
                </c:pt>
                <c:pt idx="89">
                  <c:v>3.5607E-2</c:v>
                </c:pt>
                <c:pt idx="90">
                  <c:v>4.8728E-2</c:v>
                </c:pt>
                <c:pt idx="91">
                  <c:v>7.1524000000000004E-2</c:v>
                </c:pt>
                <c:pt idx="92">
                  <c:v>9.7198000000000007E-2</c:v>
                </c:pt>
                <c:pt idx="93">
                  <c:v>0.122836</c:v>
                </c:pt>
                <c:pt idx="94">
                  <c:v>0.14866599999999999</c:v>
                </c:pt>
                <c:pt idx="95">
                  <c:v>0.175625</c:v>
                </c:pt>
                <c:pt idx="96">
                  <c:v>0.19928100000000001</c:v>
                </c:pt>
                <c:pt idx="97">
                  <c:v>0.225912</c:v>
                </c:pt>
                <c:pt idx="98">
                  <c:v>0.24449100000000001</c:v>
                </c:pt>
                <c:pt idx="99">
                  <c:v>0.243475</c:v>
                </c:pt>
                <c:pt idx="100">
                  <c:v>0.26587499999999997</c:v>
                </c:pt>
                <c:pt idx="101">
                  <c:v>0.28481200000000001</c:v>
                </c:pt>
                <c:pt idx="102">
                  <c:v>0.29574099999999998</c:v>
                </c:pt>
                <c:pt idx="103">
                  <c:v>0.315502</c:v>
                </c:pt>
                <c:pt idx="104">
                  <c:v>0.337279</c:v>
                </c:pt>
                <c:pt idx="105">
                  <c:v>0.34776800000000002</c:v>
                </c:pt>
                <c:pt idx="106">
                  <c:v>0.35742699999999999</c:v>
                </c:pt>
                <c:pt idx="107">
                  <c:v>0.35954399999999997</c:v>
                </c:pt>
                <c:pt idx="108">
                  <c:v>0.370361</c:v>
                </c:pt>
                <c:pt idx="109">
                  <c:v>0.36769800000000002</c:v>
                </c:pt>
                <c:pt idx="110">
                  <c:v>0.36595800000000001</c:v>
                </c:pt>
                <c:pt idx="111">
                  <c:v>0.39256600000000003</c:v>
                </c:pt>
                <c:pt idx="112">
                  <c:v>0.38501099999999999</c:v>
                </c:pt>
                <c:pt idx="113">
                  <c:v>0.36955199999999999</c:v>
                </c:pt>
                <c:pt idx="114">
                  <c:v>0.38323200000000002</c:v>
                </c:pt>
                <c:pt idx="115">
                  <c:v>0.38310300000000003</c:v>
                </c:pt>
                <c:pt idx="116">
                  <c:v>0.38383800000000001</c:v>
                </c:pt>
                <c:pt idx="117">
                  <c:v>0.39224999999999999</c:v>
                </c:pt>
                <c:pt idx="118">
                  <c:v>0.38786999999999999</c:v>
                </c:pt>
                <c:pt idx="119">
                  <c:v>0.38607799999999998</c:v>
                </c:pt>
                <c:pt idx="120">
                  <c:v>0.38112499999999999</c:v>
                </c:pt>
                <c:pt idx="121">
                  <c:v>0.38824799999999998</c:v>
                </c:pt>
                <c:pt idx="122">
                  <c:v>0.38999899999999998</c:v>
                </c:pt>
                <c:pt idx="123">
                  <c:v>0.38652799999999998</c:v>
                </c:pt>
                <c:pt idx="124">
                  <c:v>0.38824799999999998</c:v>
                </c:pt>
                <c:pt idx="125">
                  <c:v>0.38492100000000001</c:v>
                </c:pt>
                <c:pt idx="126">
                  <c:v>0.387905</c:v>
                </c:pt>
                <c:pt idx="127">
                  <c:v>0.38327800000000001</c:v>
                </c:pt>
                <c:pt idx="128">
                  <c:v>0.38618200000000003</c:v>
                </c:pt>
                <c:pt idx="129">
                  <c:v>0.388992</c:v>
                </c:pt>
                <c:pt idx="130">
                  <c:v>0.38227899999999998</c:v>
                </c:pt>
                <c:pt idx="131">
                  <c:v>0.38722499999999999</c:v>
                </c:pt>
                <c:pt idx="132">
                  <c:v>0.38274000000000002</c:v>
                </c:pt>
                <c:pt idx="133">
                  <c:v>0.38725300000000001</c:v>
                </c:pt>
                <c:pt idx="134">
                  <c:v>0.386459</c:v>
                </c:pt>
                <c:pt idx="135">
                  <c:v>0.396951</c:v>
                </c:pt>
                <c:pt idx="136">
                  <c:v>0.40358899999999998</c:v>
                </c:pt>
                <c:pt idx="137">
                  <c:v>0.40293299999999999</c:v>
                </c:pt>
                <c:pt idx="138">
                  <c:v>0.40287899999999999</c:v>
                </c:pt>
                <c:pt idx="139">
                  <c:v>0.40470099999999998</c:v>
                </c:pt>
                <c:pt idx="140">
                  <c:v>0.398864</c:v>
                </c:pt>
                <c:pt idx="141">
                  <c:v>0.40499299999999999</c:v>
                </c:pt>
                <c:pt idx="142">
                  <c:v>0.40317500000000001</c:v>
                </c:pt>
                <c:pt idx="143">
                  <c:v>0.40472599999999997</c:v>
                </c:pt>
                <c:pt idx="144">
                  <c:v>0.40844900000000001</c:v>
                </c:pt>
                <c:pt idx="145">
                  <c:v>0.41455900000000001</c:v>
                </c:pt>
                <c:pt idx="146">
                  <c:v>0.40649800000000003</c:v>
                </c:pt>
                <c:pt idx="147">
                  <c:v>0.40732400000000002</c:v>
                </c:pt>
                <c:pt idx="148">
                  <c:v>0.40293899999999999</c:v>
                </c:pt>
                <c:pt idx="149">
                  <c:v>0.41985</c:v>
                </c:pt>
                <c:pt idx="150">
                  <c:v>0.40881699999999999</c:v>
                </c:pt>
                <c:pt idx="151">
                  <c:v>0.40961599999999998</c:v>
                </c:pt>
                <c:pt idx="152">
                  <c:v>0.40189799999999998</c:v>
                </c:pt>
                <c:pt idx="153">
                  <c:v>0.39331700000000003</c:v>
                </c:pt>
                <c:pt idx="154">
                  <c:v>0.40066400000000002</c:v>
                </c:pt>
                <c:pt idx="155">
                  <c:v>0.40454499999999999</c:v>
                </c:pt>
                <c:pt idx="156">
                  <c:v>0.40409899999999999</c:v>
                </c:pt>
                <c:pt idx="157">
                  <c:v>0.39546799999999999</c:v>
                </c:pt>
                <c:pt idx="158">
                  <c:v>0.39528999999999997</c:v>
                </c:pt>
                <c:pt idx="159">
                  <c:v>0.40294400000000002</c:v>
                </c:pt>
                <c:pt idx="160">
                  <c:v>0.39196500000000001</c:v>
                </c:pt>
                <c:pt idx="161">
                  <c:v>0.3957</c:v>
                </c:pt>
                <c:pt idx="162">
                  <c:v>0.39393099999999998</c:v>
                </c:pt>
                <c:pt idx="163">
                  <c:v>0.39360400000000001</c:v>
                </c:pt>
                <c:pt idx="164">
                  <c:v>0.38902399999999998</c:v>
                </c:pt>
                <c:pt idx="165">
                  <c:v>0.38997300000000001</c:v>
                </c:pt>
                <c:pt idx="166">
                  <c:v>0.445772</c:v>
                </c:pt>
                <c:pt idx="167">
                  <c:v>0.382156</c:v>
                </c:pt>
                <c:pt idx="168">
                  <c:v>0.38077</c:v>
                </c:pt>
                <c:pt idx="169">
                  <c:v>0.38253700000000002</c:v>
                </c:pt>
                <c:pt idx="170">
                  <c:v>0.37307899999999999</c:v>
                </c:pt>
                <c:pt idx="171">
                  <c:v>0.35505999999999999</c:v>
                </c:pt>
                <c:pt idx="172">
                  <c:v>0.37270500000000001</c:v>
                </c:pt>
                <c:pt idx="173">
                  <c:v>0.36442999999999998</c:v>
                </c:pt>
                <c:pt idx="174">
                  <c:v>0.35100100000000001</c:v>
                </c:pt>
                <c:pt idx="175">
                  <c:v>0.34900799999999998</c:v>
                </c:pt>
                <c:pt idx="176">
                  <c:v>0.36508200000000002</c:v>
                </c:pt>
                <c:pt idx="177">
                  <c:v>0.368448</c:v>
                </c:pt>
                <c:pt idx="178">
                  <c:v>0.36455100000000001</c:v>
                </c:pt>
                <c:pt idx="179">
                  <c:v>0.372527</c:v>
                </c:pt>
                <c:pt idx="180">
                  <c:v>0.36625999999999997</c:v>
                </c:pt>
                <c:pt idx="181">
                  <c:v>0.37250699999999998</c:v>
                </c:pt>
                <c:pt idx="182">
                  <c:v>0.39543499999999998</c:v>
                </c:pt>
                <c:pt idx="183">
                  <c:v>0.38800800000000002</c:v>
                </c:pt>
                <c:pt idx="184">
                  <c:v>0.37683800000000001</c:v>
                </c:pt>
                <c:pt idx="185">
                  <c:v>0.38480799999999998</c:v>
                </c:pt>
                <c:pt idx="186">
                  <c:v>0.39352199999999998</c:v>
                </c:pt>
                <c:pt idx="187">
                  <c:v>0.401223</c:v>
                </c:pt>
                <c:pt idx="188">
                  <c:v>0.39005200000000001</c:v>
                </c:pt>
                <c:pt idx="189">
                  <c:v>0.367174</c:v>
                </c:pt>
                <c:pt idx="190">
                  <c:v>0.38991300000000001</c:v>
                </c:pt>
                <c:pt idx="191">
                  <c:v>0.39744600000000002</c:v>
                </c:pt>
                <c:pt idx="192">
                  <c:v>0.40081499999999998</c:v>
                </c:pt>
                <c:pt idx="193">
                  <c:v>0.40065499999999998</c:v>
                </c:pt>
                <c:pt idx="194">
                  <c:v>0.37986599999999998</c:v>
                </c:pt>
                <c:pt idx="195">
                  <c:v>0.40172099999999999</c:v>
                </c:pt>
                <c:pt idx="196">
                  <c:v>0.40139900000000001</c:v>
                </c:pt>
                <c:pt idx="197">
                  <c:v>0.40839900000000001</c:v>
                </c:pt>
                <c:pt idx="198">
                  <c:v>0.41805999999999999</c:v>
                </c:pt>
                <c:pt idx="199">
                  <c:v>0.42099199999999998</c:v>
                </c:pt>
                <c:pt idx="200">
                  <c:v>0.42219600000000002</c:v>
                </c:pt>
                <c:pt idx="201">
                  <c:v>0.42210900000000001</c:v>
                </c:pt>
                <c:pt idx="202">
                  <c:v>0.42146800000000001</c:v>
                </c:pt>
                <c:pt idx="203">
                  <c:v>0.42113499999999998</c:v>
                </c:pt>
                <c:pt idx="204">
                  <c:v>0.42521100000000001</c:v>
                </c:pt>
                <c:pt idx="205">
                  <c:v>0.43246499999999999</c:v>
                </c:pt>
                <c:pt idx="206">
                  <c:v>0.43713099999999999</c:v>
                </c:pt>
                <c:pt idx="207">
                  <c:v>0.44147399999999998</c:v>
                </c:pt>
                <c:pt idx="208">
                  <c:v>0.44126799999999999</c:v>
                </c:pt>
                <c:pt idx="209">
                  <c:v>0.43991599999999997</c:v>
                </c:pt>
                <c:pt idx="210">
                  <c:v>0.43658000000000002</c:v>
                </c:pt>
                <c:pt idx="211">
                  <c:v>0.43213800000000002</c:v>
                </c:pt>
                <c:pt idx="212">
                  <c:v>0.43155700000000002</c:v>
                </c:pt>
                <c:pt idx="213">
                  <c:v>0.421433</c:v>
                </c:pt>
                <c:pt idx="214">
                  <c:v>0.42386299999999999</c:v>
                </c:pt>
                <c:pt idx="215">
                  <c:v>0.41170800000000002</c:v>
                </c:pt>
                <c:pt idx="216">
                  <c:v>0.40607799999999999</c:v>
                </c:pt>
                <c:pt idx="217">
                  <c:v>0.32034000000000001</c:v>
                </c:pt>
                <c:pt idx="218">
                  <c:v>0.34232699999999999</c:v>
                </c:pt>
                <c:pt idx="219">
                  <c:v>0.37132500000000002</c:v>
                </c:pt>
                <c:pt idx="220">
                  <c:v>0.31217200000000001</c:v>
                </c:pt>
                <c:pt idx="221">
                  <c:v>0.34654000000000001</c:v>
                </c:pt>
                <c:pt idx="222">
                  <c:v>0.309919</c:v>
                </c:pt>
                <c:pt idx="223">
                  <c:v>0.34404400000000002</c:v>
                </c:pt>
                <c:pt idx="224">
                  <c:v>0.350968</c:v>
                </c:pt>
                <c:pt idx="225">
                  <c:v>0.35389300000000001</c:v>
                </c:pt>
                <c:pt idx="226">
                  <c:v>0.34911500000000001</c:v>
                </c:pt>
                <c:pt idx="227">
                  <c:v>0.34662599999999999</c:v>
                </c:pt>
                <c:pt idx="228">
                  <c:v>0.352599</c:v>
                </c:pt>
                <c:pt idx="229">
                  <c:v>0.34737600000000002</c:v>
                </c:pt>
                <c:pt idx="230">
                  <c:v>0.34099200000000002</c:v>
                </c:pt>
                <c:pt idx="231">
                  <c:v>0.34751500000000002</c:v>
                </c:pt>
                <c:pt idx="232">
                  <c:v>0.34420800000000001</c:v>
                </c:pt>
                <c:pt idx="233">
                  <c:v>0.345827</c:v>
                </c:pt>
                <c:pt idx="234">
                  <c:v>0.347501</c:v>
                </c:pt>
                <c:pt idx="235">
                  <c:v>0.355574</c:v>
                </c:pt>
                <c:pt idx="236">
                  <c:v>0.35788399999999998</c:v>
                </c:pt>
                <c:pt idx="237">
                  <c:v>0.36230299999999999</c:v>
                </c:pt>
                <c:pt idx="238">
                  <c:v>0.36574800000000002</c:v>
                </c:pt>
                <c:pt idx="239">
                  <c:v>0.36824600000000002</c:v>
                </c:pt>
                <c:pt idx="240">
                  <c:v>0.36590699999999998</c:v>
                </c:pt>
                <c:pt idx="241">
                  <c:v>0.36635299999999998</c:v>
                </c:pt>
                <c:pt idx="242">
                  <c:v>0.358873</c:v>
                </c:pt>
                <c:pt idx="243">
                  <c:v>0.35031800000000002</c:v>
                </c:pt>
                <c:pt idx="244">
                  <c:v>0.35313299999999997</c:v>
                </c:pt>
                <c:pt idx="245">
                  <c:v>0.35398800000000002</c:v>
                </c:pt>
                <c:pt idx="246">
                  <c:v>0.37025000000000002</c:v>
                </c:pt>
                <c:pt idx="247">
                  <c:v>0.37019099999999999</c:v>
                </c:pt>
                <c:pt idx="248">
                  <c:v>0.37712499999999999</c:v>
                </c:pt>
                <c:pt idx="249">
                  <c:v>0.380324</c:v>
                </c:pt>
                <c:pt idx="250">
                  <c:v>0.37875399999999998</c:v>
                </c:pt>
                <c:pt idx="251">
                  <c:v>0.36750500000000003</c:v>
                </c:pt>
                <c:pt idx="252">
                  <c:v>0.36669600000000002</c:v>
                </c:pt>
                <c:pt idx="253">
                  <c:v>0.34601900000000002</c:v>
                </c:pt>
                <c:pt idx="254">
                  <c:v>0.34019700000000003</c:v>
                </c:pt>
                <c:pt idx="255">
                  <c:v>0.36046800000000001</c:v>
                </c:pt>
                <c:pt idx="256">
                  <c:v>0.31101699999999999</c:v>
                </c:pt>
                <c:pt idx="276">
                  <c:v>7.7809000000000003E-2</c:v>
                </c:pt>
                <c:pt idx="277">
                  <c:v>7.1082000000000006E-2</c:v>
                </c:pt>
                <c:pt idx="278">
                  <c:v>6.7845000000000003E-2</c:v>
                </c:pt>
                <c:pt idx="279">
                  <c:v>7.4762999999999996E-2</c:v>
                </c:pt>
                <c:pt idx="280">
                  <c:v>7.8340999999999994E-2</c:v>
                </c:pt>
                <c:pt idx="281">
                  <c:v>8.2303000000000001E-2</c:v>
                </c:pt>
                <c:pt idx="282">
                  <c:v>7.8392000000000003E-2</c:v>
                </c:pt>
                <c:pt idx="283">
                  <c:v>8.2600000000000007E-2</c:v>
                </c:pt>
                <c:pt idx="284">
                  <c:v>9.1076000000000004E-2</c:v>
                </c:pt>
                <c:pt idx="285">
                  <c:v>8.9126999999999998E-2</c:v>
                </c:pt>
                <c:pt idx="286">
                  <c:v>9.1825000000000004E-2</c:v>
                </c:pt>
                <c:pt idx="287">
                  <c:v>0.101692</c:v>
                </c:pt>
                <c:pt idx="288">
                  <c:v>0.103106</c:v>
                </c:pt>
                <c:pt idx="289">
                  <c:v>0.109862</c:v>
                </c:pt>
                <c:pt idx="290">
                  <c:v>0.112167</c:v>
                </c:pt>
                <c:pt idx="291">
                  <c:v>0.117134</c:v>
                </c:pt>
                <c:pt idx="292">
                  <c:v>0.121722</c:v>
                </c:pt>
                <c:pt idx="293">
                  <c:v>0.12539800000000001</c:v>
                </c:pt>
                <c:pt idx="294">
                  <c:v>0.13036800000000001</c:v>
                </c:pt>
                <c:pt idx="295">
                  <c:v>0.134353</c:v>
                </c:pt>
                <c:pt idx="296">
                  <c:v>0.13946</c:v>
                </c:pt>
                <c:pt idx="297">
                  <c:v>0.14278299999999999</c:v>
                </c:pt>
                <c:pt idx="298">
                  <c:v>0.14463899999999999</c:v>
                </c:pt>
                <c:pt idx="299">
                  <c:v>0.14796400000000001</c:v>
                </c:pt>
                <c:pt idx="300">
                  <c:v>0.15134400000000001</c:v>
                </c:pt>
                <c:pt idx="301">
                  <c:v>0.15617300000000001</c:v>
                </c:pt>
                <c:pt idx="302">
                  <c:v>0.157917</c:v>
                </c:pt>
                <c:pt idx="303">
                  <c:v>0.165691</c:v>
                </c:pt>
                <c:pt idx="304">
                  <c:v>0.16236900000000001</c:v>
                </c:pt>
                <c:pt idx="305">
                  <c:v>0.166545</c:v>
                </c:pt>
                <c:pt idx="306">
                  <c:v>0.16778899999999999</c:v>
                </c:pt>
                <c:pt idx="307">
                  <c:v>0.17574899999999999</c:v>
                </c:pt>
                <c:pt idx="308">
                  <c:v>0.177874</c:v>
                </c:pt>
                <c:pt idx="309">
                  <c:v>0.18029999999999999</c:v>
                </c:pt>
                <c:pt idx="310">
                  <c:v>0.18109500000000001</c:v>
                </c:pt>
                <c:pt idx="311">
                  <c:v>0.180536</c:v>
                </c:pt>
                <c:pt idx="312">
                  <c:v>0.186666</c:v>
                </c:pt>
                <c:pt idx="313">
                  <c:v>0.18779799999999999</c:v>
                </c:pt>
                <c:pt idx="314">
                  <c:v>0.18702099999999999</c:v>
                </c:pt>
                <c:pt idx="315">
                  <c:v>0.186166</c:v>
                </c:pt>
                <c:pt idx="316">
                  <c:v>0.183058</c:v>
                </c:pt>
                <c:pt idx="317">
                  <c:v>0.188918</c:v>
                </c:pt>
                <c:pt idx="318">
                  <c:v>0.186191</c:v>
                </c:pt>
                <c:pt idx="319">
                  <c:v>0.18834400000000001</c:v>
                </c:pt>
                <c:pt idx="320">
                  <c:v>0.1895</c:v>
                </c:pt>
                <c:pt idx="321">
                  <c:v>0.18509900000000001</c:v>
                </c:pt>
                <c:pt idx="322">
                  <c:v>0.181396</c:v>
                </c:pt>
                <c:pt idx="323">
                  <c:v>0.18229699999999999</c:v>
                </c:pt>
                <c:pt idx="324">
                  <c:v>0.17685600000000001</c:v>
                </c:pt>
                <c:pt idx="325">
                  <c:v>0.17813699999999999</c:v>
                </c:pt>
                <c:pt idx="326">
                  <c:v>0.17529</c:v>
                </c:pt>
                <c:pt idx="327">
                  <c:v>0.17479600000000001</c:v>
                </c:pt>
                <c:pt idx="328">
                  <c:v>0.17047699999999999</c:v>
                </c:pt>
                <c:pt idx="329">
                  <c:v>0.16903899999999999</c:v>
                </c:pt>
                <c:pt idx="330">
                  <c:v>0.16959199999999999</c:v>
                </c:pt>
                <c:pt idx="331">
                  <c:v>0.16284100000000001</c:v>
                </c:pt>
                <c:pt idx="332">
                  <c:v>0.16484599999999999</c:v>
                </c:pt>
                <c:pt idx="333">
                  <c:v>0.161055</c:v>
                </c:pt>
                <c:pt idx="334">
                  <c:v>0.14945600000000001</c:v>
                </c:pt>
                <c:pt idx="335">
                  <c:v>0.15775500000000001</c:v>
                </c:pt>
                <c:pt idx="336">
                  <c:v>0.146701</c:v>
                </c:pt>
                <c:pt idx="337">
                  <c:v>0.14940100000000001</c:v>
                </c:pt>
                <c:pt idx="338">
                  <c:v>0.14269899999999999</c:v>
                </c:pt>
                <c:pt idx="339">
                  <c:v>0.14718999999999999</c:v>
                </c:pt>
                <c:pt idx="340">
                  <c:v>0.14768600000000001</c:v>
                </c:pt>
                <c:pt idx="341">
                  <c:v>0.113028</c:v>
                </c:pt>
                <c:pt idx="375">
                  <c:v>2.9146999999999999E-2</c:v>
                </c:pt>
                <c:pt idx="376">
                  <c:v>3.3314999999999997E-2</c:v>
                </c:pt>
                <c:pt idx="377">
                  <c:v>3.4890999999999998E-2</c:v>
                </c:pt>
                <c:pt idx="378">
                  <c:v>3.2604000000000001E-2</c:v>
                </c:pt>
                <c:pt idx="379">
                  <c:v>4.0072999999999998E-2</c:v>
                </c:pt>
                <c:pt idx="380">
                  <c:v>4.0245999999999997E-2</c:v>
                </c:pt>
                <c:pt idx="381">
                  <c:v>4.1501999999999997E-2</c:v>
                </c:pt>
                <c:pt idx="382">
                  <c:v>3.9493E-2</c:v>
                </c:pt>
                <c:pt idx="383">
                  <c:v>4.4511000000000002E-2</c:v>
                </c:pt>
                <c:pt idx="384">
                  <c:v>4.4429999999999997E-2</c:v>
                </c:pt>
                <c:pt idx="385">
                  <c:v>4.7345999999999999E-2</c:v>
                </c:pt>
                <c:pt idx="386">
                  <c:v>4.6025999999999997E-2</c:v>
                </c:pt>
                <c:pt idx="387">
                  <c:v>4.6073000000000003E-2</c:v>
                </c:pt>
                <c:pt idx="388">
                  <c:v>5.0534000000000003E-2</c:v>
                </c:pt>
                <c:pt idx="389">
                  <c:v>5.0568000000000002E-2</c:v>
                </c:pt>
                <c:pt idx="390">
                  <c:v>5.2037E-2</c:v>
                </c:pt>
                <c:pt idx="391">
                  <c:v>5.1524E-2</c:v>
                </c:pt>
                <c:pt idx="392">
                  <c:v>5.6128999999999998E-2</c:v>
                </c:pt>
                <c:pt idx="393">
                  <c:v>5.4482999999999997E-2</c:v>
                </c:pt>
                <c:pt idx="394">
                  <c:v>5.6519E-2</c:v>
                </c:pt>
                <c:pt idx="395">
                  <c:v>5.8082000000000002E-2</c:v>
                </c:pt>
                <c:pt idx="396">
                  <c:v>6.0657000000000003E-2</c:v>
                </c:pt>
                <c:pt idx="397">
                  <c:v>5.8636000000000001E-2</c:v>
                </c:pt>
                <c:pt idx="398">
                  <c:v>5.8635E-2</c:v>
                </c:pt>
                <c:pt idx="399">
                  <c:v>5.9762999999999997E-2</c:v>
                </c:pt>
                <c:pt idx="400">
                  <c:v>6.2370000000000002E-2</c:v>
                </c:pt>
                <c:pt idx="401">
                  <c:v>6.4268000000000006E-2</c:v>
                </c:pt>
                <c:pt idx="402">
                  <c:v>6.4728999999999995E-2</c:v>
                </c:pt>
                <c:pt idx="403">
                  <c:v>6.3546000000000005E-2</c:v>
                </c:pt>
                <c:pt idx="404">
                  <c:v>6.7225999999999994E-2</c:v>
                </c:pt>
                <c:pt idx="405">
                  <c:v>6.4686999999999995E-2</c:v>
                </c:pt>
                <c:pt idx="406">
                  <c:v>6.4967999999999998E-2</c:v>
                </c:pt>
                <c:pt idx="407">
                  <c:v>6.9745000000000001E-2</c:v>
                </c:pt>
                <c:pt idx="408">
                  <c:v>7.0372000000000004E-2</c:v>
                </c:pt>
                <c:pt idx="409">
                  <c:v>7.4270000000000003E-2</c:v>
                </c:pt>
                <c:pt idx="410">
                  <c:v>7.2137999999999994E-2</c:v>
                </c:pt>
                <c:pt idx="411">
                  <c:v>7.5545000000000001E-2</c:v>
                </c:pt>
                <c:pt idx="412">
                  <c:v>7.5290999999999997E-2</c:v>
                </c:pt>
                <c:pt idx="413">
                  <c:v>7.6212000000000002E-2</c:v>
                </c:pt>
                <c:pt idx="414">
                  <c:v>8.1216999999999998E-2</c:v>
                </c:pt>
                <c:pt idx="415">
                  <c:v>8.0795000000000006E-2</c:v>
                </c:pt>
                <c:pt idx="416">
                  <c:v>8.5058999999999996E-2</c:v>
                </c:pt>
                <c:pt idx="417">
                  <c:v>8.0243999999999996E-2</c:v>
                </c:pt>
                <c:pt idx="418">
                  <c:v>8.2459000000000005E-2</c:v>
                </c:pt>
                <c:pt idx="419">
                  <c:v>8.1601999999999994E-2</c:v>
                </c:pt>
                <c:pt idx="420">
                  <c:v>8.6383000000000001E-2</c:v>
                </c:pt>
                <c:pt idx="421">
                  <c:v>7.9186999999999994E-2</c:v>
                </c:pt>
                <c:pt idx="422">
                  <c:v>8.0817E-2</c:v>
                </c:pt>
                <c:pt idx="423">
                  <c:v>8.1287999999999999E-2</c:v>
                </c:pt>
                <c:pt idx="424">
                  <c:v>8.1379999999999994E-2</c:v>
                </c:pt>
                <c:pt idx="425">
                  <c:v>7.7974000000000002E-2</c:v>
                </c:pt>
                <c:pt idx="426">
                  <c:v>7.3231000000000004E-2</c:v>
                </c:pt>
                <c:pt idx="427">
                  <c:v>7.1728E-2</c:v>
                </c:pt>
                <c:pt idx="428">
                  <c:v>7.3613999999999999E-2</c:v>
                </c:pt>
                <c:pt idx="429">
                  <c:v>6.4702999999999997E-2</c:v>
                </c:pt>
                <c:pt idx="430">
                  <c:v>6.6393999999999995E-2</c:v>
                </c:pt>
                <c:pt idx="431">
                  <c:v>6.1019999999999998E-2</c:v>
                </c:pt>
                <c:pt idx="432">
                  <c:v>6.4184000000000005E-2</c:v>
                </c:pt>
                <c:pt idx="433">
                  <c:v>6.3212000000000004E-2</c:v>
                </c:pt>
                <c:pt idx="434">
                  <c:v>6.0947000000000001E-2</c:v>
                </c:pt>
                <c:pt idx="435">
                  <c:v>6.0276999999999997E-2</c:v>
                </c:pt>
                <c:pt idx="436">
                  <c:v>5.9476000000000001E-2</c:v>
                </c:pt>
                <c:pt idx="437">
                  <c:v>6.0331000000000003E-2</c:v>
                </c:pt>
                <c:pt idx="438">
                  <c:v>5.5248999999999999E-2</c:v>
                </c:pt>
                <c:pt idx="439">
                  <c:v>5.3316000000000002E-2</c:v>
                </c:pt>
                <c:pt idx="440">
                  <c:v>5.0332000000000002E-2</c:v>
                </c:pt>
                <c:pt idx="441">
                  <c:v>5.2185000000000002E-2</c:v>
                </c:pt>
                <c:pt idx="442">
                  <c:v>5.2169E-2</c:v>
                </c:pt>
                <c:pt idx="443">
                  <c:v>5.4686999999999999E-2</c:v>
                </c:pt>
                <c:pt idx="444">
                  <c:v>5.1410999999999998E-2</c:v>
                </c:pt>
                <c:pt idx="445">
                  <c:v>5.3864000000000002E-2</c:v>
                </c:pt>
                <c:pt idx="446">
                  <c:v>5.5205999999999998E-2</c:v>
                </c:pt>
                <c:pt idx="447">
                  <c:v>5.1452999999999999E-2</c:v>
                </c:pt>
                <c:pt idx="448">
                  <c:v>4.5046999999999997E-2</c:v>
                </c:pt>
                <c:pt idx="449">
                  <c:v>4.7851999999999999E-2</c:v>
                </c:pt>
                <c:pt idx="450">
                  <c:v>3.9509000000000002E-2</c:v>
                </c:pt>
                <c:pt idx="451">
                  <c:v>4.4746000000000001E-2</c:v>
                </c:pt>
                <c:pt idx="452">
                  <c:v>4.5034999999999999E-2</c:v>
                </c:pt>
                <c:pt idx="453">
                  <c:v>4.8878999999999999E-2</c:v>
                </c:pt>
                <c:pt idx="454">
                  <c:v>4.0750000000000001E-2</c:v>
                </c:pt>
                <c:pt idx="455">
                  <c:v>5.5591000000000002E-2</c:v>
                </c:pt>
                <c:pt idx="456">
                  <c:v>4.4074000000000002E-2</c:v>
                </c:pt>
                <c:pt idx="457">
                  <c:v>3.7316000000000002E-2</c:v>
                </c:pt>
                <c:pt idx="458">
                  <c:v>4.6760999999999997E-2</c:v>
                </c:pt>
                <c:pt idx="459">
                  <c:v>3.0499999999999999E-2</c:v>
                </c:pt>
                <c:pt idx="460">
                  <c:v>4.6945000000000001E-2</c:v>
                </c:pt>
                <c:pt idx="461">
                  <c:v>5.0828999999999999E-2</c:v>
                </c:pt>
                <c:pt idx="462">
                  <c:v>2.4125000000000001E-2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8D-5546-BBEC-F21FCC76E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444256"/>
        <c:axId val="843443928"/>
      </c:scatterChart>
      <c:valAx>
        <c:axId val="843444256"/>
        <c:scaling>
          <c:orientation val="minMax"/>
          <c:max val="25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43928"/>
        <c:crosses val="autoZero"/>
        <c:crossBetween val="midCat"/>
        <c:majorUnit val="500"/>
      </c:valAx>
      <c:valAx>
        <c:axId val="843443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44256"/>
        <c:crosses val="autoZero"/>
        <c:crossBetween val="midCat"/>
      </c:valAx>
      <c:spPr>
        <a:noFill/>
        <a:ln w="6350">
          <a:solidFill>
            <a:schemeClr val="bg2">
              <a:lumMod val="7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5.7357512055490709E-2"/>
          <c:y val="0.84482638778270447"/>
          <c:w val="0.89595913289737694"/>
          <c:h val="0.15517361221729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32832524382731"/>
          <c:y val="5.6115164170632038E-2"/>
          <c:w val="0.73603319611892759"/>
          <c:h val="0.759501681239338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'0804'!$B$1</c:f>
              <c:strCache>
                <c:ptCount val="1"/>
                <c:pt idx="0">
                  <c:v>Grass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4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'0804'!$A$2:$A$475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'0804'!$B$2:$B$475</c:f>
              <c:numCache>
                <c:formatCode>General</c:formatCode>
                <c:ptCount val="474"/>
                <c:pt idx="0">
                  <c:v>1.3010000000000001E-2</c:v>
                </c:pt>
                <c:pt idx="1">
                  <c:v>1.2933999999999999E-2</c:v>
                </c:pt>
                <c:pt idx="2">
                  <c:v>1.2769000000000001E-2</c:v>
                </c:pt>
                <c:pt idx="3">
                  <c:v>1.3731E-2</c:v>
                </c:pt>
                <c:pt idx="4">
                  <c:v>1.5585999999999999E-2</c:v>
                </c:pt>
                <c:pt idx="5">
                  <c:v>1.6958999999999998E-2</c:v>
                </c:pt>
                <c:pt idx="6">
                  <c:v>1.5997000000000001E-2</c:v>
                </c:pt>
                <c:pt idx="7">
                  <c:v>1.7339E-2</c:v>
                </c:pt>
                <c:pt idx="8">
                  <c:v>1.9023000000000002E-2</c:v>
                </c:pt>
                <c:pt idx="9">
                  <c:v>1.7197E-2</c:v>
                </c:pt>
                <c:pt idx="10">
                  <c:v>1.7267000000000001E-2</c:v>
                </c:pt>
                <c:pt idx="11">
                  <c:v>1.9236E-2</c:v>
                </c:pt>
                <c:pt idx="12">
                  <c:v>1.8443000000000001E-2</c:v>
                </c:pt>
                <c:pt idx="13">
                  <c:v>1.9186000000000002E-2</c:v>
                </c:pt>
                <c:pt idx="14">
                  <c:v>1.7944000000000002E-2</c:v>
                </c:pt>
                <c:pt idx="15">
                  <c:v>1.6171999999999999E-2</c:v>
                </c:pt>
                <c:pt idx="16">
                  <c:v>1.7274000000000001E-2</c:v>
                </c:pt>
                <c:pt idx="17">
                  <c:v>1.7471E-2</c:v>
                </c:pt>
                <c:pt idx="18">
                  <c:v>1.7527000000000001E-2</c:v>
                </c:pt>
                <c:pt idx="19">
                  <c:v>1.7430999999999999E-2</c:v>
                </c:pt>
                <c:pt idx="20">
                  <c:v>1.8426000000000001E-2</c:v>
                </c:pt>
                <c:pt idx="21">
                  <c:v>1.6461E-2</c:v>
                </c:pt>
                <c:pt idx="22">
                  <c:v>1.7680999999999999E-2</c:v>
                </c:pt>
                <c:pt idx="23">
                  <c:v>1.8932000000000001E-2</c:v>
                </c:pt>
                <c:pt idx="24">
                  <c:v>1.8009000000000001E-2</c:v>
                </c:pt>
                <c:pt idx="25">
                  <c:v>1.8572000000000002E-2</c:v>
                </c:pt>
                <c:pt idx="26">
                  <c:v>1.6761999999999999E-2</c:v>
                </c:pt>
                <c:pt idx="27">
                  <c:v>1.9103999999999999E-2</c:v>
                </c:pt>
                <c:pt idx="28">
                  <c:v>1.8648999999999999E-2</c:v>
                </c:pt>
                <c:pt idx="29">
                  <c:v>1.9598000000000001E-2</c:v>
                </c:pt>
                <c:pt idx="30">
                  <c:v>2.1500999999999999E-2</c:v>
                </c:pt>
                <c:pt idx="31">
                  <c:v>2.2377999999999999E-2</c:v>
                </c:pt>
                <c:pt idx="32">
                  <c:v>2.5021999999999999E-2</c:v>
                </c:pt>
                <c:pt idx="33">
                  <c:v>2.777E-2</c:v>
                </c:pt>
                <c:pt idx="34">
                  <c:v>3.2757000000000001E-2</c:v>
                </c:pt>
                <c:pt idx="35">
                  <c:v>3.7252E-2</c:v>
                </c:pt>
                <c:pt idx="36">
                  <c:v>4.3376999999999999E-2</c:v>
                </c:pt>
                <c:pt idx="37">
                  <c:v>4.8501000000000002E-2</c:v>
                </c:pt>
                <c:pt idx="38">
                  <c:v>5.4239000000000002E-2</c:v>
                </c:pt>
                <c:pt idx="39">
                  <c:v>6.0033000000000003E-2</c:v>
                </c:pt>
                <c:pt idx="40">
                  <c:v>6.6500000000000004E-2</c:v>
                </c:pt>
                <c:pt idx="41">
                  <c:v>6.7130999999999996E-2</c:v>
                </c:pt>
                <c:pt idx="42">
                  <c:v>6.9139999999999993E-2</c:v>
                </c:pt>
                <c:pt idx="43">
                  <c:v>7.2125999999999996E-2</c:v>
                </c:pt>
                <c:pt idx="44">
                  <c:v>7.1900000000000006E-2</c:v>
                </c:pt>
                <c:pt idx="45">
                  <c:v>7.4492000000000003E-2</c:v>
                </c:pt>
                <c:pt idx="46">
                  <c:v>7.7646999999999994E-2</c:v>
                </c:pt>
                <c:pt idx="47">
                  <c:v>7.6607999999999996E-2</c:v>
                </c:pt>
                <c:pt idx="48">
                  <c:v>7.7214000000000005E-2</c:v>
                </c:pt>
                <c:pt idx="49">
                  <c:v>7.6047000000000003E-2</c:v>
                </c:pt>
                <c:pt idx="50">
                  <c:v>7.4468999999999994E-2</c:v>
                </c:pt>
                <c:pt idx="51">
                  <c:v>6.9357000000000002E-2</c:v>
                </c:pt>
                <c:pt idx="52">
                  <c:v>6.6864999999999994E-2</c:v>
                </c:pt>
                <c:pt idx="53">
                  <c:v>6.3846E-2</c:v>
                </c:pt>
                <c:pt idx="54">
                  <c:v>6.1998999999999999E-2</c:v>
                </c:pt>
                <c:pt idx="55">
                  <c:v>5.9263000000000003E-2</c:v>
                </c:pt>
                <c:pt idx="56">
                  <c:v>5.7627999999999999E-2</c:v>
                </c:pt>
                <c:pt idx="57">
                  <c:v>5.6238999999999997E-2</c:v>
                </c:pt>
                <c:pt idx="58">
                  <c:v>5.5313000000000001E-2</c:v>
                </c:pt>
                <c:pt idx="59">
                  <c:v>5.4414999999999998E-2</c:v>
                </c:pt>
                <c:pt idx="60">
                  <c:v>5.4178999999999998E-2</c:v>
                </c:pt>
                <c:pt idx="61">
                  <c:v>5.3779E-2</c:v>
                </c:pt>
                <c:pt idx="62">
                  <c:v>5.1626999999999999E-2</c:v>
                </c:pt>
                <c:pt idx="63">
                  <c:v>4.9653999999999997E-2</c:v>
                </c:pt>
                <c:pt idx="64">
                  <c:v>4.9047E-2</c:v>
                </c:pt>
                <c:pt idx="65">
                  <c:v>4.8975999999999999E-2</c:v>
                </c:pt>
                <c:pt idx="66">
                  <c:v>4.7824999999999999E-2</c:v>
                </c:pt>
                <c:pt idx="67">
                  <c:v>4.4691000000000002E-2</c:v>
                </c:pt>
                <c:pt idx="68">
                  <c:v>4.3187999999999997E-2</c:v>
                </c:pt>
                <c:pt idx="69">
                  <c:v>4.4160999999999999E-2</c:v>
                </c:pt>
                <c:pt idx="70">
                  <c:v>4.3848999999999999E-2</c:v>
                </c:pt>
                <c:pt idx="71">
                  <c:v>4.2472000000000003E-2</c:v>
                </c:pt>
                <c:pt idx="72">
                  <c:v>4.1600999999999999E-2</c:v>
                </c:pt>
                <c:pt idx="73">
                  <c:v>4.1699E-2</c:v>
                </c:pt>
                <c:pt idx="74">
                  <c:v>3.9320000000000001E-2</c:v>
                </c:pt>
                <c:pt idx="75">
                  <c:v>3.7356E-2</c:v>
                </c:pt>
                <c:pt idx="76">
                  <c:v>3.4104000000000002E-2</c:v>
                </c:pt>
                <c:pt idx="77">
                  <c:v>3.1809999999999998E-2</c:v>
                </c:pt>
                <c:pt idx="78">
                  <c:v>3.1133999999999998E-2</c:v>
                </c:pt>
                <c:pt idx="79">
                  <c:v>2.9173999999999999E-2</c:v>
                </c:pt>
                <c:pt idx="80">
                  <c:v>2.6749999999999999E-2</c:v>
                </c:pt>
                <c:pt idx="81">
                  <c:v>2.5083000000000001E-2</c:v>
                </c:pt>
                <c:pt idx="82">
                  <c:v>2.3696999999999999E-2</c:v>
                </c:pt>
                <c:pt idx="83">
                  <c:v>2.2963999999999998E-2</c:v>
                </c:pt>
                <c:pt idx="84">
                  <c:v>2.2096999999999999E-2</c:v>
                </c:pt>
                <c:pt idx="85">
                  <c:v>2.3975E-2</c:v>
                </c:pt>
                <c:pt idx="86">
                  <c:v>2.2370000000000001E-2</c:v>
                </c:pt>
                <c:pt idx="87">
                  <c:v>2.4091999999999999E-2</c:v>
                </c:pt>
                <c:pt idx="88">
                  <c:v>2.7673E-2</c:v>
                </c:pt>
                <c:pt idx="89">
                  <c:v>3.0859999999999999E-2</c:v>
                </c:pt>
                <c:pt idx="90">
                  <c:v>4.2203999999999998E-2</c:v>
                </c:pt>
                <c:pt idx="91">
                  <c:v>5.9024E-2</c:v>
                </c:pt>
                <c:pt idx="92">
                  <c:v>7.8705999999999998E-2</c:v>
                </c:pt>
                <c:pt idx="93">
                  <c:v>0.104202</c:v>
                </c:pt>
                <c:pt idx="94">
                  <c:v>0.12695300000000001</c:v>
                </c:pt>
                <c:pt idx="95">
                  <c:v>0.151978</c:v>
                </c:pt>
                <c:pt idx="96">
                  <c:v>0.18388399999999999</c:v>
                </c:pt>
                <c:pt idx="97">
                  <c:v>0.22393299999999999</c:v>
                </c:pt>
                <c:pt idx="98">
                  <c:v>0.26392100000000002</c:v>
                </c:pt>
                <c:pt idx="99">
                  <c:v>0.24116599999999999</c:v>
                </c:pt>
                <c:pt idx="100">
                  <c:v>0.28502100000000002</c:v>
                </c:pt>
                <c:pt idx="101">
                  <c:v>0.31447799999999998</c:v>
                </c:pt>
                <c:pt idx="102">
                  <c:v>0.32373400000000002</c:v>
                </c:pt>
                <c:pt idx="103">
                  <c:v>0.34219100000000002</c:v>
                </c:pt>
                <c:pt idx="104">
                  <c:v>0.36756499999999998</c:v>
                </c:pt>
                <c:pt idx="105">
                  <c:v>0.39283299999999999</c:v>
                </c:pt>
                <c:pt idx="106">
                  <c:v>0.40176499999999998</c:v>
                </c:pt>
                <c:pt idx="107">
                  <c:v>0.41298200000000002</c:v>
                </c:pt>
                <c:pt idx="108">
                  <c:v>0.41929</c:v>
                </c:pt>
                <c:pt idx="109">
                  <c:v>0.42373899999999998</c:v>
                </c:pt>
                <c:pt idx="110">
                  <c:v>0.41865599999999997</c:v>
                </c:pt>
                <c:pt idx="111">
                  <c:v>0.49464000000000002</c:v>
                </c:pt>
                <c:pt idx="112">
                  <c:v>0.44316499999999998</c:v>
                </c:pt>
                <c:pt idx="113">
                  <c:v>0.42298999999999998</c:v>
                </c:pt>
                <c:pt idx="114">
                  <c:v>0.44272</c:v>
                </c:pt>
                <c:pt idx="115">
                  <c:v>0.44653700000000002</c:v>
                </c:pt>
                <c:pt idx="116">
                  <c:v>0.44367400000000001</c:v>
                </c:pt>
                <c:pt idx="117">
                  <c:v>0.44448399999999999</c:v>
                </c:pt>
                <c:pt idx="118">
                  <c:v>0.45368799999999998</c:v>
                </c:pt>
                <c:pt idx="119">
                  <c:v>0.45513799999999999</c:v>
                </c:pt>
                <c:pt idx="120">
                  <c:v>0.45499499999999998</c:v>
                </c:pt>
                <c:pt idx="121">
                  <c:v>0.45517000000000002</c:v>
                </c:pt>
                <c:pt idx="122">
                  <c:v>0.45932299999999998</c:v>
                </c:pt>
                <c:pt idx="123">
                  <c:v>0.44822099999999998</c:v>
                </c:pt>
                <c:pt idx="124">
                  <c:v>0.44686700000000001</c:v>
                </c:pt>
                <c:pt idx="125">
                  <c:v>0.454175</c:v>
                </c:pt>
                <c:pt idx="126">
                  <c:v>0.44840200000000002</c:v>
                </c:pt>
                <c:pt idx="127">
                  <c:v>0.44570399999999999</c:v>
                </c:pt>
                <c:pt idx="128">
                  <c:v>0.45980300000000002</c:v>
                </c:pt>
                <c:pt idx="129">
                  <c:v>0.46224799999999999</c:v>
                </c:pt>
                <c:pt idx="130">
                  <c:v>0.44139499999999998</c:v>
                </c:pt>
                <c:pt idx="131">
                  <c:v>0.47970499999999999</c:v>
                </c:pt>
                <c:pt idx="132">
                  <c:v>0.45268700000000001</c:v>
                </c:pt>
                <c:pt idx="133">
                  <c:v>0.439023</c:v>
                </c:pt>
                <c:pt idx="134">
                  <c:v>0.45806000000000002</c:v>
                </c:pt>
                <c:pt idx="135">
                  <c:v>0.454542</c:v>
                </c:pt>
                <c:pt idx="136">
                  <c:v>0.45934199999999997</c:v>
                </c:pt>
                <c:pt idx="137">
                  <c:v>0.467478</c:v>
                </c:pt>
                <c:pt idx="138">
                  <c:v>0.46033600000000002</c:v>
                </c:pt>
                <c:pt idx="139">
                  <c:v>0.471163</c:v>
                </c:pt>
                <c:pt idx="140">
                  <c:v>0.48316100000000001</c:v>
                </c:pt>
                <c:pt idx="141">
                  <c:v>0.471383</c:v>
                </c:pt>
                <c:pt idx="142">
                  <c:v>0.477879</c:v>
                </c:pt>
                <c:pt idx="143">
                  <c:v>0.48793599999999998</c:v>
                </c:pt>
                <c:pt idx="144">
                  <c:v>0.49305399999999999</c:v>
                </c:pt>
                <c:pt idx="145">
                  <c:v>0.46971499999999999</c:v>
                </c:pt>
                <c:pt idx="146">
                  <c:v>0.46646500000000002</c:v>
                </c:pt>
                <c:pt idx="147">
                  <c:v>0.48436400000000002</c:v>
                </c:pt>
                <c:pt idx="148">
                  <c:v>0.47519299999999998</c:v>
                </c:pt>
                <c:pt idx="149">
                  <c:v>0.48732700000000001</c:v>
                </c:pt>
                <c:pt idx="150">
                  <c:v>0.48261900000000002</c:v>
                </c:pt>
                <c:pt idx="151">
                  <c:v>0.47694199999999998</c:v>
                </c:pt>
                <c:pt idx="152">
                  <c:v>0.48345199999999999</c:v>
                </c:pt>
                <c:pt idx="153">
                  <c:v>0.481099</c:v>
                </c:pt>
                <c:pt idx="154">
                  <c:v>0.50009199999999998</c:v>
                </c:pt>
                <c:pt idx="155">
                  <c:v>0.48803800000000003</c:v>
                </c:pt>
                <c:pt idx="156">
                  <c:v>0.47536600000000001</c:v>
                </c:pt>
                <c:pt idx="157">
                  <c:v>0.48068899999999998</c:v>
                </c:pt>
                <c:pt idx="158">
                  <c:v>0.47159299999999998</c:v>
                </c:pt>
                <c:pt idx="159">
                  <c:v>0.46457500000000002</c:v>
                </c:pt>
                <c:pt idx="160">
                  <c:v>0.46410600000000002</c:v>
                </c:pt>
                <c:pt idx="161">
                  <c:v>0.47284500000000002</c:v>
                </c:pt>
                <c:pt idx="162">
                  <c:v>0.46708300000000003</c:v>
                </c:pt>
                <c:pt idx="163">
                  <c:v>0.46513599999999999</c:v>
                </c:pt>
                <c:pt idx="164">
                  <c:v>0.47142699999999998</c:v>
                </c:pt>
                <c:pt idx="165">
                  <c:v>0.49346899999999999</c:v>
                </c:pt>
                <c:pt idx="166">
                  <c:v>0.54730999999999996</c:v>
                </c:pt>
                <c:pt idx="167">
                  <c:v>0.39973900000000001</c:v>
                </c:pt>
                <c:pt idx="168">
                  <c:v>0.50186799999999998</c:v>
                </c:pt>
                <c:pt idx="169">
                  <c:v>0.45903100000000002</c:v>
                </c:pt>
                <c:pt idx="170">
                  <c:v>0.44501299999999999</c:v>
                </c:pt>
                <c:pt idx="171">
                  <c:v>0.43156499999999998</c:v>
                </c:pt>
                <c:pt idx="172">
                  <c:v>0.44950299999999999</c:v>
                </c:pt>
                <c:pt idx="173">
                  <c:v>0.44798100000000002</c:v>
                </c:pt>
                <c:pt idx="174">
                  <c:v>0.40375699999999998</c:v>
                </c:pt>
                <c:pt idx="175">
                  <c:v>0.395291</c:v>
                </c:pt>
                <c:pt idx="176">
                  <c:v>0.39754600000000001</c:v>
                </c:pt>
                <c:pt idx="177">
                  <c:v>0.43520999999999999</c:v>
                </c:pt>
                <c:pt idx="178">
                  <c:v>0.43467499999999998</c:v>
                </c:pt>
                <c:pt idx="179">
                  <c:v>0.38968199999999997</c:v>
                </c:pt>
                <c:pt idx="180">
                  <c:v>0.42700399999999999</c:v>
                </c:pt>
                <c:pt idx="181">
                  <c:v>0.41247699999999998</c:v>
                </c:pt>
                <c:pt idx="182">
                  <c:v>0.42899399999999999</c:v>
                </c:pt>
                <c:pt idx="183">
                  <c:v>0.465673</c:v>
                </c:pt>
                <c:pt idx="184">
                  <c:v>0.43892100000000001</c:v>
                </c:pt>
                <c:pt idx="185">
                  <c:v>0.45445000000000002</c:v>
                </c:pt>
                <c:pt idx="186">
                  <c:v>0.468053</c:v>
                </c:pt>
                <c:pt idx="187">
                  <c:v>0.45521600000000001</c:v>
                </c:pt>
                <c:pt idx="188">
                  <c:v>0.464501</c:v>
                </c:pt>
                <c:pt idx="189">
                  <c:v>0.46035700000000002</c:v>
                </c:pt>
                <c:pt idx="190">
                  <c:v>0.44737900000000003</c:v>
                </c:pt>
                <c:pt idx="191">
                  <c:v>0.47859699999999999</c:v>
                </c:pt>
                <c:pt idx="192">
                  <c:v>0.45038800000000001</c:v>
                </c:pt>
                <c:pt idx="193">
                  <c:v>0.48179499999999997</c:v>
                </c:pt>
                <c:pt idx="194">
                  <c:v>0.49485400000000002</c:v>
                </c:pt>
                <c:pt idx="195">
                  <c:v>0.48622300000000002</c:v>
                </c:pt>
                <c:pt idx="196">
                  <c:v>0.48898399999999997</c:v>
                </c:pt>
                <c:pt idx="197">
                  <c:v>0.496251</c:v>
                </c:pt>
                <c:pt idx="198">
                  <c:v>0.50912500000000005</c:v>
                </c:pt>
                <c:pt idx="199">
                  <c:v>0.51226899999999997</c:v>
                </c:pt>
                <c:pt idx="200">
                  <c:v>0.51611899999999999</c:v>
                </c:pt>
                <c:pt idx="201">
                  <c:v>0.51576500000000003</c:v>
                </c:pt>
                <c:pt idx="202">
                  <c:v>0.51480599999999999</c:v>
                </c:pt>
                <c:pt idx="203">
                  <c:v>0.51843399999999995</c:v>
                </c:pt>
                <c:pt idx="204">
                  <c:v>0.52387899999999998</c:v>
                </c:pt>
                <c:pt idx="205">
                  <c:v>0.52940100000000001</c:v>
                </c:pt>
                <c:pt idx="206">
                  <c:v>0.53507899999999997</c:v>
                </c:pt>
                <c:pt idx="207">
                  <c:v>0.54028799999999999</c:v>
                </c:pt>
                <c:pt idx="208">
                  <c:v>0.54061499999999996</c:v>
                </c:pt>
                <c:pt idx="209">
                  <c:v>0.53752999999999995</c:v>
                </c:pt>
                <c:pt idx="210">
                  <c:v>0.53170099999999998</c:v>
                </c:pt>
                <c:pt idx="211">
                  <c:v>0.52538799999999997</c:v>
                </c:pt>
                <c:pt idx="212">
                  <c:v>0.52504799999999996</c:v>
                </c:pt>
                <c:pt idx="213">
                  <c:v>0.50661100000000003</c:v>
                </c:pt>
                <c:pt idx="214">
                  <c:v>0.50163100000000005</c:v>
                </c:pt>
                <c:pt idx="215">
                  <c:v>0.48293999999999998</c:v>
                </c:pt>
                <c:pt idx="216">
                  <c:v>0.49607299999999999</c:v>
                </c:pt>
                <c:pt idx="217">
                  <c:v>0.34085799999999999</c:v>
                </c:pt>
                <c:pt idx="218">
                  <c:v>0.40168799999999999</c:v>
                </c:pt>
                <c:pt idx="219">
                  <c:v>0.44235000000000002</c:v>
                </c:pt>
                <c:pt idx="220">
                  <c:v>0.34430500000000003</c:v>
                </c:pt>
                <c:pt idx="221">
                  <c:v>0.41359000000000001</c:v>
                </c:pt>
                <c:pt idx="222">
                  <c:v>0.33664899999999998</c:v>
                </c:pt>
                <c:pt idx="223">
                  <c:v>0.37138599999999999</c:v>
                </c:pt>
                <c:pt idx="224">
                  <c:v>0.38467000000000001</c:v>
                </c:pt>
                <c:pt idx="225">
                  <c:v>0.40171200000000001</c:v>
                </c:pt>
                <c:pt idx="226">
                  <c:v>0.40285100000000001</c:v>
                </c:pt>
                <c:pt idx="227">
                  <c:v>0.40856700000000001</c:v>
                </c:pt>
                <c:pt idx="228">
                  <c:v>0.422433</c:v>
                </c:pt>
                <c:pt idx="229">
                  <c:v>0.41167700000000002</c:v>
                </c:pt>
                <c:pt idx="230">
                  <c:v>0.405061</c:v>
                </c:pt>
                <c:pt idx="231">
                  <c:v>0.42036800000000002</c:v>
                </c:pt>
                <c:pt idx="232">
                  <c:v>0.41420699999999999</c:v>
                </c:pt>
                <c:pt idx="233">
                  <c:v>0.41489199999999998</c:v>
                </c:pt>
                <c:pt idx="234">
                  <c:v>0.42181099999999999</c:v>
                </c:pt>
                <c:pt idx="235">
                  <c:v>0.42886600000000002</c:v>
                </c:pt>
                <c:pt idx="236">
                  <c:v>0.43352600000000002</c:v>
                </c:pt>
                <c:pt idx="237">
                  <c:v>0.43709799999999999</c:v>
                </c:pt>
                <c:pt idx="238">
                  <c:v>0.44472299999999998</c:v>
                </c:pt>
                <c:pt idx="239">
                  <c:v>0.44836500000000001</c:v>
                </c:pt>
                <c:pt idx="240">
                  <c:v>0.44769500000000001</c:v>
                </c:pt>
                <c:pt idx="241">
                  <c:v>0.44659399999999999</c:v>
                </c:pt>
                <c:pt idx="242">
                  <c:v>0.43851699999999999</c:v>
                </c:pt>
                <c:pt idx="243">
                  <c:v>0.427871</c:v>
                </c:pt>
                <c:pt idx="244">
                  <c:v>0.43195299999999998</c:v>
                </c:pt>
                <c:pt idx="245">
                  <c:v>0.43080400000000002</c:v>
                </c:pt>
                <c:pt idx="246">
                  <c:v>0.45119900000000002</c:v>
                </c:pt>
                <c:pt idx="247">
                  <c:v>0.44952900000000001</c:v>
                </c:pt>
                <c:pt idx="248">
                  <c:v>0.45704</c:v>
                </c:pt>
                <c:pt idx="249">
                  <c:v>0.458592</c:v>
                </c:pt>
                <c:pt idx="250">
                  <c:v>0.45625500000000002</c:v>
                </c:pt>
                <c:pt idx="251">
                  <c:v>0.44129099999999999</c:v>
                </c:pt>
                <c:pt idx="252">
                  <c:v>0.44333299999999998</c:v>
                </c:pt>
                <c:pt idx="253">
                  <c:v>0.40971800000000003</c:v>
                </c:pt>
                <c:pt idx="254">
                  <c:v>0.40884799999999999</c:v>
                </c:pt>
                <c:pt idx="255">
                  <c:v>0.44724399999999997</c:v>
                </c:pt>
                <c:pt idx="256">
                  <c:v>0.37841200000000003</c:v>
                </c:pt>
                <c:pt idx="276">
                  <c:v>0.142821</c:v>
                </c:pt>
                <c:pt idx="277">
                  <c:v>0.102898</c:v>
                </c:pt>
                <c:pt idx="278">
                  <c:v>9.3775999999999998E-2</c:v>
                </c:pt>
                <c:pt idx="279">
                  <c:v>0.10055600000000001</c:v>
                </c:pt>
                <c:pt idx="280">
                  <c:v>9.7298999999999997E-2</c:v>
                </c:pt>
                <c:pt idx="281">
                  <c:v>0.13791999999999999</c:v>
                </c:pt>
                <c:pt idx="282">
                  <c:v>0.101504</c:v>
                </c:pt>
                <c:pt idx="283">
                  <c:v>0.102669</c:v>
                </c:pt>
                <c:pt idx="284">
                  <c:v>0.12595799999999999</c:v>
                </c:pt>
                <c:pt idx="285">
                  <c:v>0.11604</c:v>
                </c:pt>
                <c:pt idx="286">
                  <c:v>0.114898</c:v>
                </c:pt>
                <c:pt idx="287">
                  <c:v>0.129832</c:v>
                </c:pt>
                <c:pt idx="288">
                  <c:v>0.130691</c:v>
                </c:pt>
                <c:pt idx="289">
                  <c:v>0.13872999999999999</c:v>
                </c:pt>
                <c:pt idx="290">
                  <c:v>0.142929</c:v>
                </c:pt>
                <c:pt idx="291">
                  <c:v>0.148759</c:v>
                </c:pt>
                <c:pt idx="292">
                  <c:v>0.15482699999999999</c:v>
                </c:pt>
                <c:pt idx="293">
                  <c:v>0.160556</c:v>
                </c:pt>
                <c:pt idx="294">
                  <c:v>0.16761000000000001</c:v>
                </c:pt>
                <c:pt idx="295">
                  <c:v>0.17332700000000001</c:v>
                </c:pt>
                <c:pt idx="296">
                  <c:v>0.179843</c:v>
                </c:pt>
                <c:pt idx="297">
                  <c:v>0.18410599999999999</c:v>
                </c:pt>
                <c:pt idx="298">
                  <c:v>0.18776799999999999</c:v>
                </c:pt>
                <c:pt idx="299">
                  <c:v>0.19247800000000001</c:v>
                </c:pt>
                <c:pt idx="300">
                  <c:v>0.196327</c:v>
                </c:pt>
                <c:pt idx="301">
                  <c:v>0.20260600000000001</c:v>
                </c:pt>
                <c:pt idx="302">
                  <c:v>0.20594799999999999</c:v>
                </c:pt>
                <c:pt idx="303">
                  <c:v>0.21418100000000001</c:v>
                </c:pt>
                <c:pt idx="304">
                  <c:v>0.20995</c:v>
                </c:pt>
                <c:pt idx="305">
                  <c:v>0.21859600000000001</c:v>
                </c:pt>
                <c:pt idx="306">
                  <c:v>0.21989600000000001</c:v>
                </c:pt>
                <c:pt idx="307">
                  <c:v>0.229294</c:v>
                </c:pt>
                <c:pt idx="308">
                  <c:v>0.23267599999999999</c:v>
                </c:pt>
                <c:pt idx="309">
                  <c:v>0.23521400000000001</c:v>
                </c:pt>
                <c:pt idx="310">
                  <c:v>0.23776600000000001</c:v>
                </c:pt>
                <c:pt idx="311">
                  <c:v>0.23683599999999999</c:v>
                </c:pt>
                <c:pt idx="312">
                  <c:v>0.24476500000000001</c:v>
                </c:pt>
                <c:pt idx="313">
                  <c:v>0.246362</c:v>
                </c:pt>
                <c:pt idx="314">
                  <c:v>0.24609</c:v>
                </c:pt>
                <c:pt idx="315">
                  <c:v>0.24853800000000001</c:v>
                </c:pt>
                <c:pt idx="316">
                  <c:v>0.24440600000000001</c:v>
                </c:pt>
                <c:pt idx="317">
                  <c:v>0.25040499999999999</c:v>
                </c:pt>
                <c:pt idx="318">
                  <c:v>0.246699</c:v>
                </c:pt>
                <c:pt idx="319">
                  <c:v>0.249194</c:v>
                </c:pt>
                <c:pt idx="320">
                  <c:v>0.24985299999999999</c:v>
                </c:pt>
                <c:pt idx="321">
                  <c:v>0.24456700000000001</c:v>
                </c:pt>
                <c:pt idx="322">
                  <c:v>0.239256</c:v>
                </c:pt>
                <c:pt idx="323">
                  <c:v>0.24182100000000001</c:v>
                </c:pt>
                <c:pt idx="324">
                  <c:v>0.23557500000000001</c:v>
                </c:pt>
                <c:pt idx="325">
                  <c:v>0.23680499999999999</c:v>
                </c:pt>
                <c:pt idx="326">
                  <c:v>0.23058100000000001</c:v>
                </c:pt>
                <c:pt idx="327">
                  <c:v>0.228329</c:v>
                </c:pt>
                <c:pt idx="328">
                  <c:v>0.22283900000000001</c:v>
                </c:pt>
                <c:pt idx="329">
                  <c:v>0.22081899999999999</c:v>
                </c:pt>
                <c:pt idx="330">
                  <c:v>0.22315699999999999</c:v>
                </c:pt>
                <c:pt idx="331">
                  <c:v>0.213307</c:v>
                </c:pt>
                <c:pt idx="332">
                  <c:v>0.21420700000000001</c:v>
                </c:pt>
                <c:pt idx="333">
                  <c:v>0.211032</c:v>
                </c:pt>
                <c:pt idx="334">
                  <c:v>0.191687</c:v>
                </c:pt>
                <c:pt idx="335">
                  <c:v>0.203705</c:v>
                </c:pt>
                <c:pt idx="336">
                  <c:v>0.18435499999999999</c:v>
                </c:pt>
                <c:pt idx="337">
                  <c:v>0.19620299999999999</c:v>
                </c:pt>
                <c:pt idx="338">
                  <c:v>0.17563300000000001</c:v>
                </c:pt>
                <c:pt idx="339">
                  <c:v>0.189836</c:v>
                </c:pt>
                <c:pt idx="340">
                  <c:v>0.193189</c:v>
                </c:pt>
                <c:pt idx="341">
                  <c:v>0.13023199999999999</c:v>
                </c:pt>
                <c:pt idx="375">
                  <c:v>3.7499999999999999E-2</c:v>
                </c:pt>
                <c:pt idx="376">
                  <c:v>4.2562999999999997E-2</c:v>
                </c:pt>
                <c:pt idx="377">
                  <c:v>4.1186E-2</c:v>
                </c:pt>
                <c:pt idx="378">
                  <c:v>4.7107999999999997E-2</c:v>
                </c:pt>
                <c:pt idx="379">
                  <c:v>5.1147999999999999E-2</c:v>
                </c:pt>
                <c:pt idx="380">
                  <c:v>4.8558999999999998E-2</c:v>
                </c:pt>
                <c:pt idx="381">
                  <c:v>4.8705999999999999E-2</c:v>
                </c:pt>
                <c:pt idx="382">
                  <c:v>5.3526999999999998E-2</c:v>
                </c:pt>
                <c:pt idx="383">
                  <c:v>5.7398999999999999E-2</c:v>
                </c:pt>
                <c:pt idx="384">
                  <c:v>5.8571999999999999E-2</c:v>
                </c:pt>
                <c:pt idx="385">
                  <c:v>6.1180999999999999E-2</c:v>
                </c:pt>
                <c:pt idx="386">
                  <c:v>6.0539000000000003E-2</c:v>
                </c:pt>
                <c:pt idx="387">
                  <c:v>6.4415E-2</c:v>
                </c:pt>
                <c:pt idx="388">
                  <c:v>6.9417999999999994E-2</c:v>
                </c:pt>
                <c:pt idx="389">
                  <c:v>6.8971000000000005E-2</c:v>
                </c:pt>
                <c:pt idx="390">
                  <c:v>7.1259000000000003E-2</c:v>
                </c:pt>
                <c:pt idx="391">
                  <c:v>7.2207999999999994E-2</c:v>
                </c:pt>
                <c:pt idx="392">
                  <c:v>7.4781E-2</c:v>
                </c:pt>
                <c:pt idx="393">
                  <c:v>7.5356999999999993E-2</c:v>
                </c:pt>
                <c:pt idx="394">
                  <c:v>7.6837000000000003E-2</c:v>
                </c:pt>
                <c:pt idx="395">
                  <c:v>7.9334000000000002E-2</c:v>
                </c:pt>
                <c:pt idx="396">
                  <c:v>8.3268999999999996E-2</c:v>
                </c:pt>
                <c:pt idx="397">
                  <c:v>8.3409999999999998E-2</c:v>
                </c:pt>
                <c:pt idx="398">
                  <c:v>8.4265000000000007E-2</c:v>
                </c:pt>
                <c:pt idx="399">
                  <c:v>8.7288000000000004E-2</c:v>
                </c:pt>
                <c:pt idx="400">
                  <c:v>8.8625999999999996E-2</c:v>
                </c:pt>
                <c:pt idx="401">
                  <c:v>9.0893000000000002E-2</c:v>
                </c:pt>
                <c:pt idx="402">
                  <c:v>9.4055E-2</c:v>
                </c:pt>
                <c:pt idx="403">
                  <c:v>9.4170000000000004E-2</c:v>
                </c:pt>
                <c:pt idx="404">
                  <c:v>9.4670000000000004E-2</c:v>
                </c:pt>
                <c:pt idx="405">
                  <c:v>9.5464999999999994E-2</c:v>
                </c:pt>
                <c:pt idx="406">
                  <c:v>9.9113000000000007E-2</c:v>
                </c:pt>
                <c:pt idx="407">
                  <c:v>9.7827999999999998E-2</c:v>
                </c:pt>
                <c:pt idx="408">
                  <c:v>0.101105</c:v>
                </c:pt>
                <c:pt idx="409">
                  <c:v>0.104202</c:v>
                </c:pt>
                <c:pt idx="410">
                  <c:v>0.10531</c:v>
                </c:pt>
                <c:pt idx="411">
                  <c:v>0.10594099999999999</c:v>
                </c:pt>
                <c:pt idx="412">
                  <c:v>0.10821500000000001</c:v>
                </c:pt>
                <c:pt idx="413">
                  <c:v>0.108205</c:v>
                </c:pt>
                <c:pt idx="414">
                  <c:v>0.11250400000000001</c:v>
                </c:pt>
                <c:pt idx="415">
                  <c:v>0.11418</c:v>
                </c:pt>
                <c:pt idx="416">
                  <c:v>0.11716600000000001</c:v>
                </c:pt>
                <c:pt idx="417">
                  <c:v>0.108609</c:v>
                </c:pt>
                <c:pt idx="418">
                  <c:v>0.11693000000000001</c:v>
                </c:pt>
                <c:pt idx="419">
                  <c:v>0.112827</c:v>
                </c:pt>
                <c:pt idx="420">
                  <c:v>0.113333</c:v>
                </c:pt>
                <c:pt idx="421">
                  <c:v>0.10911999999999999</c:v>
                </c:pt>
                <c:pt idx="422">
                  <c:v>0.108518</c:v>
                </c:pt>
                <c:pt idx="423">
                  <c:v>0.107501</c:v>
                </c:pt>
                <c:pt idx="424">
                  <c:v>0.109044</c:v>
                </c:pt>
                <c:pt idx="425">
                  <c:v>0.100859</c:v>
                </c:pt>
                <c:pt idx="426">
                  <c:v>0.10197000000000001</c:v>
                </c:pt>
                <c:pt idx="427">
                  <c:v>9.8322000000000007E-2</c:v>
                </c:pt>
                <c:pt idx="428">
                  <c:v>9.4907000000000005E-2</c:v>
                </c:pt>
                <c:pt idx="429">
                  <c:v>9.4015000000000001E-2</c:v>
                </c:pt>
                <c:pt idx="430">
                  <c:v>9.3316999999999997E-2</c:v>
                </c:pt>
                <c:pt idx="431">
                  <c:v>8.7443999999999994E-2</c:v>
                </c:pt>
                <c:pt idx="432">
                  <c:v>8.5890999999999995E-2</c:v>
                </c:pt>
                <c:pt idx="433">
                  <c:v>8.4078E-2</c:v>
                </c:pt>
                <c:pt idx="434">
                  <c:v>7.8258999999999995E-2</c:v>
                </c:pt>
                <c:pt idx="435">
                  <c:v>7.6968999999999996E-2</c:v>
                </c:pt>
                <c:pt idx="436">
                  <c:v>7.7632999999999994E-2</c:v>
                </c:pt>
                <c:pt idx="437">
                  <c:v>7.2609000000000007E-2</c:v>
                </c:pt>
                <c:pt idx="438">
                  <c:v>7.3832999999999996E-2</c:v>
                </c:pt>
                <c:pt idx="439">
                  <c:v>7.3278999999999997E-2</c:v>
                </c:pt>
                <c:pt idx="440">
                  <c:v>7.2479000000000002E-2</c:v>
                </c:pt>
                <c:pt idx="441">
                  <c:v>7.4940999999999994E-2</c:v>
                </c:pt>
                <c:pt idx="442">
                  <c:v>6.9389000000000006E-2</c:v>
                </c:pt>
                <c:pt idx="443">
                  <c:v>7.2467000000000004E-2</c:v>
                </c:pt>
                <c:pt idx="444">
                  <c:v>6.6195000000000004E-2</c:v>
                </c:pt>
                <c:pt idx="445">
                  <c:v>6.7221000000000003E-2</c:v>
                </c:pt>
                <c:pt idx="446">
                  <c:v>6.5043000000000004E-2</c:v>
                </c:pt>
                <c:pt idx="447">
                  <c:v>7.4024000000000006E-2</c:v>
                </c:pt>
                <c:pt idx="448">
                  <c:v>6.9986999999999994E-2</c:v>
                </c:pt>
                <c:pt idx="449">
                  <c:v>6.6118999999999997E-2</c:v>
                </c:pt>
                <c:pt idx="450">
                  <c:v>6.0810000000000003E-2</c:v>
                </c:pt>
                <c:pt idx="451">
                  <c:v>6.5045000000000006E-2</c:v>
                </c:pt>
                <c:pt idx="452">
                  <c:v>5.5728E-2</c:v>
                </c:pt>
                <c:pt idx="453">
                  <c:v>6.7734000000000003E-2</c:v>
                </c:pt>
                <c:pt idx="454">
                  <c:v>6.7176E-2</c:v>
                </c:pt>
                <c:pt idx="455">
                  <c:v>7.6153999999999999E-2</c:v>
                </c:pt>
                <c:pt idx="456">
                  <c:v>5.4755999999999999E-2</c:v>
                </c:pt>
                <c:pt idx="457">
                  <c:v>5.0835999999999999E-2</c:v>
                </c:pt>
                <c:pt idx="458">
                  <c:v>8.5112999999999994E-2</c:v>
                </c:pt>
                <c:pt idx="459">
                  <c:v>5.4934999999999998E-2</c:v>
                </c:pt>
                <c:pt idx="460">
                  <c:v>8.2823999999999995E-2</c:v>
                </c:pt>
                <c:pt idx="461">
                  <c:v>0.153671</c:v>
                </c:pt>
                <c:pt idx="462">
                  <c:v>5.3659999999999999E-2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15-5E4E-8539-57E4264AA765}"/>
            </c:ext>
          </c:extLst>
        </c:ser>
        <c:ser>
          <c:idx val="1"/>
          <c:order val="1"/>
          <c:tx>
            <c:strRef>
              <c:f>'0804'!$C$1</c:f>
              <c:strCache>
                <c:ptCount val="1"/>
                <c:pt idx="0">
                  <c:v>Conifer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'0804'!$A$2:$A$475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'0804'!$C$2:$C$475</c:f>
              <c:numCache>
                <c:formatCode>General</c:formatCode>
                <c:ptCount val="474"/>
                <c:pt idx="0">
                  <c:v>3.895E-3</c:v>
                </c:pt>
                <c:pt idx="1">
                  <c:v>2.9719999999999998E-3</c:v>
                </c:pt>
                <c:pt idx="2">
                  <c:v>4.5669999999999999E-3</c:v>
                </c:pt>
                <c:pt idx="3">
                  <c:v>6.1939999999999999E-3</c:v>
                </c:pt>
                <c:pt idx="4">
                  <c:v>6.0499999999999998E-3</c:v>
                </c:pt>
                <c:pt idx="5">
                  <c:v>7.3639999999999999E-3</c:v>
                </c:pt>
                <c:pt idx="6">
                  <c:v>8.4580000000000002E-3</c:v>
                </c:pt>
                <c:pt idx="7">
                  <c:v>1.1523E-2</c:v>
                </c:pt>
                <c:pt idx="8">
                  <c:v>1.1560000000000001E-2</c:v>
                </c:pt>
                <c:pt idx="9">
                  <c:v>1.2135999999999999E-2</c:v>
                </c:pt>
                <c:pt idx="10">
                  <c:v>1.085E-2</c:v>
                </c:pt>
                <c:pt idx="11">
                  <c:v>1.0234999999999999E-2</c:v>
                </c:pt>
                <c:pt idx="12">
                  <c:v>1.1034E-2</c:v>
                </c:pt>
                <c:pt idx="13">
                  <c:v>1.0647E-2</c:v>
                </c:pt>
                <c:pt idx="14">
                  <c:v>9.8239999999999994E-3</c:v>
                </c:pt>
                <c:pt idx="15">
                  <c:v>1.0536999999999999E-2</c:v>
                </c:pt>
                <c:pt idx="16">
                  <c:v>1.125E-2</c:v>
                </c:pt>
                <c:pt idx="17">
                  <c:v>1.0240000000000001E-2</c:v>
                </c:pt>
                <c:pt idx="18">
                  <c:v>1.136E-2</c:v>
                </c:pt>
                <c:pt idx="19">
                  <c:v>1.065E-2</c:v>
                </c:pt>
                <c:pt idx="20">
                  <c:v>1.1542999999999999E-2</c:v>
                </c:pt>
                <c:pt idx="21">
                  <c:v>1.1343000000000001E-2</c:v>
                </c:pt>
                <c:pt idx="22">
                  <c:v>1.1268E-2</c:v>
                </c:pt>
                <c:pt idx="23">
                  <c:v>1.1813000000000001E-2</c:v>
                </c:pt>
                <c:pt idx="24">
                  <c:v>1.1405999999999999E-2</c:v>
                </c:pt>
                <c:pt idx="25">
                  <c:v>1.1063E-2</c:v>
                </c:pt>
                <c:pt idx="26">
                  <c:v>1.2043E-2</c:v>
                </c:pt>
                <c:pt idx="27">
                  <c:v>1.1305000000000001E-2</c:v>
                </c:pt>
                <c:pt idx="28">
                  <c:v>1.2453000000000001E-2</c:v>
                </c:pt>
                <c:pt idx="29">
                  <c:v>1.3398999999999999E-2</c:v>
                </c:pt>
                <c:pt idx="30">
                  <c:v>1.3446E-2</c:v>
                </c:pt>
                <c:pt idx="31">
                  <c:v>1.3559E-2</c:v>
                </c:pt>
                <c:pt idx="32">
                  <c:v>1.5191E-2</c:v>
                </c:pt>
                <c:pt idx="33">
                  <c:v>1.6417999999999999E-2</c:v>
                </c:pt>
                <c:pt idx="34">
                  <c:v>1.8093000000000001E-2</c:v>
                </c:pt>
                <c:pt idx="35">
                  <c:v>2.1735000000000001E-2</c:v>
                </c:pt>
                <c:pt idx="36">
                  <c:v>2.3151000000000001E-2</c:v>
                </c:pt>
                <c:pt idx="37">
                  <c:v>2.4542000000000001E-2</c:v>
                </c:pt>
                <c:pt idx="38">
                  <c:v>2.8289000000000002E-2</c:v>
                </c:pt>
                <c:pt idx="39">
                  <c:v>2.9652999999999999E-2</c:v>
                </c:pt>
                <c:pt idx="40">
                  <c:v>3.1676000000000003E-2</c:v>
                </c:pt>
                <c:pt idx="41">
                  <c:v>3.3279000000000003E-2</c:v>
                </c:pt>
                <c:pt idx="42">
                  <c:v>3.2957E-2</c:v>
                </c:pt>
                <c:pt idx="43">
                  <c:v>3.3714000000000001E-2</c:v>
                </c:pt>
                <c:pt idx="44">
                  <c:v>3.2881000000000001E-2</c:v>
                </c:pt>
                <c:pt idx="45">
                  <c:v>3.5292999999999998E-2</c:v>
                </c:pt>
                <c:pt idx="46">
                  <c:v>3.4647999999999998E-2</c:v>
                </c:pt>
                <c:pt idx="47">
                  <c:v>3.5996E-2</c:v>
                </c:pt>
                <c:pt idx="48">
                  <c:v>3.5383999999999999E-2</c:v>
                </c:pt>
                <c:pt idx="49">
                  <c:v>3.4369999999999998E-2</c:v>
                </c:pt>
                <c:pt idx="50">
                  <c:v>3.3155999999999998E-2</c:v>
                </c:pt>
                <c:pt idx="51">
                  <c:v>3.2073999999999998E-2</c:v>
                </c:pt>
                <c:pt idx="52">
                  <c:v>3.0974000000000002E-2</c:v>
                </c:pt>
                <c:pt idx="53">
                  <c:v>3.0632E-2</c:v>
                </c:pt>
                <c:pt idx="54">
                  <c:v>2.8885000000000001E-2</c:v>
                </c:pt>
                <c:pt idx="55">
                  <c:v>2.9075E-2</c:v>
                </c:pt>
                <c:pt idx="56">
                  <c:v>2.8327999999999999E-2</c:v>
                </c:pt>
                <c:pt idx="57">
                  <c:v>2.7275000000000001E-2</c:v>
                </c:pt>
                <c:pt idx="58">
                  <c:v>2.7111E-2</c:v>
                </c:pt>
                <c:pt idx="59">
                  <c:v>2.6557999999999998E-2</c:v>
                </c:pt>
                <c:pt idx="60">
                  <c:v>2.6547000000000001E-2</c:v>
                </c:pt>
                <c:pt idx="61">
                  <c:v>2.6877999999999999E-2</c:v>
                </c:pt>
                <c:pt idx="62">
                  <c:v>2.5772E-2</c:v>
                </c:pt>
                <c:pt idx="63">
                  <c:v>2.5073000000000002E-2</c:v>
                </c:pt>
                <c:pt idx="64">
                  <c:v>2.4773E-2</c:v>
                </c:pt>
                <c:pt idx="65">
                  <c:v>2.5874999999999999E-2</c:v>
                </c:pt>
                <c:pt idx="66">
                  <c:v>2.5016E-2</c:v>
                </c:pt>
                <c:pt idx="67">
                  <c:v>2.3303999999999998E-2</c:v>
                </c:pt>
                <c:pt idx="68">
                  <c:v>2.4667999999999999E-2</c:v>
                </c:pt>
                <c:pt idx="69">
                  <c:v>2.4166E-2</c:v>
                </c:pt>
                <c:pt idx="70">
                  <c:v>2.3785000000000001E-2</c:v>
                </c:pt>
                <c:pt idx="71">
                  <c:v>2.3935000000000001E-2</c:v>
                </c:pt>
                <c:pt idx="72">
                  <c:v>2.3702999999999998E-2</c:v>
                </c:pt>
                <c:pt idx="73">
                  <c:v>2.3924000000000001E-2</c:v>
                </c:pt>
                <c:pt idx="74">
                  <c:v>2.3106999999999999E-2</c:v>
                </c:pt>
                <c:pt idx="75">
                  <c:v>2.3681000000000001E-2</c:v>
                </c:pt>
                <c:pt idx="76">
                  <c:v>2.3647999999999999E-2</c:v>
                </c:pt>
                <c:pt idx="77">
                  <c:v>2.1991E-2</c:v>
                </c:pt>
                <c:pt idx="78">
                  <c:v>2.3233E-2</c:v>
                </c:pt>
                <c:pt idx="79">
                  <c:v>2.2107999999999999E-2</c:v>
                </c:pt>
                <c:pt idx="80">
                  <c:v>1.9504000000000001E-2</c:v>
                </c:pt>
                <c:pt idx="81">
                  <c:v>2.0382999999999998E-2</c:v>
                </c:pt>
                <c:pt idx="82">
                  <c:v>1.8832000000000002E-2</c:v>
                </c:pt>
                <c:pt idx="83">
                  <c:v>1.9612999999999998E-2</c:v>
                </c:pt>
                <c:pt idx="84">
                  <c:v>1.9585999999999999E-2</c:v>
                </c:pt>
                <c:pt idx="85">
                  <c:v>1.9102000000000001E-2</c:v>
                </c:pt>
                <c:pt idx="86">
                  <c:v>1.9493E-2</c:v>
                </c:pt>
                <c:pt idx="87">
                  <c:v>1.9994000000000001E-2</c:v>
                </c:pt>
                <c:pt idx="88">
                  <c:v>2.3382E-2</c:v>
                </c:pt>
                <c:pt idx="89">
                  <c:v>2.2932999999999999E-2</c:v>
                </c:pt>
                <c:pt idx="90">
                  <c:v>2.6495000000000001E-2</c:v>
                </c:pt>
                <c:pt idx="91">
                  <c:v>3.0572999999999999E-2</c:v>
                </c:pt>
                <c:pt idx="92">
                  <c:v>3.7295000000000002E-2</c:v>
                </c:pt>
                <c:pt idx="93">
                  <c:v>4.4685999999999997E-2</c:v>
                </c:pt>
                <c:pt idx="94">
                  <c:v>5.3072000000000001E-2</c:v>
                </c:pt>
                <c:pt idx="95">
                  <c:v>6.3558000000000003E-2</c:v>
                </c:pt>
                <c:pt idx="96">
                  <c:v>7.5403999999999999E-2</c:v>
                </c:pt>
                <c:pt idx="97">
                  <c:v>9.3705999999999998E-2</c:v>
                </c:pt>
                <c:pt idx="98">
                  <c:v>0.112096</c:v>
                </c:pt>
                <c:pt idx="99">
                  <c:v>0.103794</c:v>
                </c:pt>
                <c:pt idx="100">
                  <c:v>0.127499</c:v>
                </c:pt>
                <c:pt idx="101">
                  <c:v>0.143564</c:v>
                </c:pt>
                <c:pt idx="102">
                  <c:v>0.151392</c:v>
                </c:pt>
                <c:pt idx="103">
                  <c:v>0.16862099999999999</c:v>
                </c:pt>
                <c:pt idx="104">
                  <c:v>0.18757099999999999</c:v>
                </c:pt>
                <c:pt idx="105">
                  <c:v>0.20219999999999999</c:v>
                </c:pt>
                <c:pt idx="106">
                  <c:v>0.21442600000000001</c:v>
                </c:pt>
                <c:pt idx="107">
                  <c:v>0.22184899999999999</c:v>
                </c:pt>
                <c:pt idx="108">
                  <c:v>0.22988800000000001</c:v>
                </c:pt>
                <c:pt idx="109">
                  <c:v>0.23719199999999999</c:v>
                </c:pt>
                <c:pt idx="110">
                  <c:v>0.22958500000000001</c:v>
                </c:pt>
                <c:pt idx="111">
                  <c:v>0.26522600000000002</c:v>
                </c:pt>
                <c:pt idx="112">
                  <c:v>0.25308000000000003</c:v>
                </c:pt>
                <c:pt idx="113">
                  <c:v>0.24466299999999999</c:v>
                </c:pt>
                <c:pt idx="114">
                  <c:v>0.248526</c:v>
                </c:pt>
                <c:pt idx="115">
                  <c:v>0.252334</c:v>
                </c:pt>
                <c:pt idx="116">
                  <c:v>0.25468600000000002</c:v>
                </c:pt>
                <c:pt idx="117">
                  <c:v>0.25387199999999999</c:v>
                </c:pt>
                <c:pt idx="118">
                  <c:v>0.25111099999999997</c:v>
                </c:pt>
                <c:pt idx="119">
                  <c:v>0.25453300000000001</c:v>
                </c:pt>
                <c:pt idx="120">
                  <c:v>0.25419900000000001</c:v>
                </c:pt>
                <c:pt idx="121">
                  <c:v>0.25906000000000001</c:v>
                </c:pt>
                <c:pt idx="122">
                  <c:v>0.26085199999999997</c:v>
                </c:pt>
                <c:pt idx="123">
                  <c:v>0.25686500000000001</c:v>
                </c:pt>
                <c:pt idx="124">
                  <c:v>0.26466899999999999</c:v>
                </c:pt>
                <c:pt idx="125">
                  <c:v>0.26190999999999998</c:v>
                </c:pt>
                <c:pt idx="126">
                  <c:v>0.26071899999999998</c:v>
                </c:pt>
                <c:pt idx="127">
                  <c:v>0.25781399999999999</c:v>
                </c:pt>
                <c:pt idx="128">
                  <c:v>0.26501599999999997</c:v>
                </c:pt>
                <c:pt idx="129">
                  <c:v>0.271117</c:v>
                </c:pt>
                <c:pt idx="130">
                  <c:v>0.257517</c:v>
                </c:pt>
                <c:pt idx="131">
                  <c:v>0.259073</c:v>
                </c:pt>
                <c:pt idx="132">
                  <c:v>0.25899</c:v>
                </c:pt>
                <c:pt idx="133">
                  <c:v>0.25741599999999998</c:v>
                </c:pt>
                <c:pt idx="134">
                  <c:v>0.26353799999999999</c:v>
                </c:pt>
                <c:pt idx="135">
                  <c:v>0.26497500000000002</c:v>
                </c:pt>
                <c:pt idx="136">
                  <c:v>0.27293200000000001</c:v>
                </c:pt>
                <c:pt idx="137">
                  <c:v>0.27095399999999997</c:v>
                </c:pt>
                <c:pt idx="138">
                  <c:v>0.27294000000000002</c:v>
                </c:pt>
                <c:pt idx="139">
                  <c:v>0.27888800000000002</c:v>
                </c:pt>
                <c:pt idx="140">
                  <c:v>0.27623300000000001</c:v>
                </c:pt>
                <c:pt idx="141">
                  <c:v>0.27016099999999998</c:v>
                </c:pt>
                <c:pt idx="142">
                  <c:v>0.27588600000000002</c:v>
                </c:pt>
                <c:pt idx="143">
                  <c:v>0.27677000000000002</c:v>
                </c:pt>
                <c:pt idx="144">
                  <c:v>0.28353699999999998</c:v>
                </c:pt>
                <c:pt idx="145">
                  <c:v>0.27989799999999998</c:v>
                </c:pt>
                <c:pt idx="146">
                  <c:v>0.27713500000000002</c:v>
                </c:pt>
                <c:pt idx="147">
                  <c:v>0.27976899999999999</c:v>
                </c:pt>
                <c:pt idx="148">
                  <c:v>0.28093600000000002</c:v>
                </c:pt>
                <c:pt idx="149">
                  <c:v>0.27767999999999998</c:v>
                </c:pt>
                <c:pt idx="150">
                  <c:v>0.27666800000000003</c:v>
                </c:pt>
                <c:pt idx="151">
                  <c:v>0.28482800000000003</c:v>
                </c:pt>
                <c:pt idx="152">
                  <c:v>0.28205999999999998</c:v>
                </c:pt>
                <c:pt idx="153">
                  <c:v>0.28794599999999998</c:v>
                </c:pt>
                <c:pt idx="154">
                  <c:v>0.29146699999999998</c:v>
                </c:pt>
                <c:pt idx="155">
                  <c:v>0.29126000000000002</c:v>
                </c:pt>
                <c:pt idx="156">
                  <c:v>0.27442100000000003</c:v>
                </c:pt>
                <c:pt idx="157">
                  <c:v>0.28185900000000003</c:v>
                </c:pt>
                <c:pt idx="158">
                  <c:v>0.28357900000000003</c:v>
                </c:pt>
                <c:pt idx="159">
                  <c:v>0.279777</c:v>
                </c:pt>
                <c:pt idx="160">
                  <c:v>0.27443600000000001</c:v>
                </c:pt>
                <c:pt idx="161">
                  <c:v>0.25613999999999998</c:v>
                </c:pt>
                <c:pt idx="162">
                  <c:v>0.27008399999999999</c:v>
                </c:pt>
                <c:pt idx="163">
                  <c:v>0.26941599999999999</c:v>
                </c:pt>
                <c:pt idx="164">
                  <c:v>0.27721299999999999</c:v>
                </c:pt>
                <c:pt idx="165">
                  <c:v>0.296155</c:v>
                </c:pt>
                <c:pt idx="166">
                  <c:v>0.33901999999999999</c:v>
                </c:pt>
                <c:pt idx="167">
                  <c:v>0.25109900000000002</c:v>
                </c:pt>
                <c:pt idx="168">
                  <c:v>0.25426700000000002</c:v>
                </c:pt>
                <c:pt idx="169">
                  <c:v>0.24265100000000001</c:v>
                </c:pt>
                <c:pt idx="170">
                  <c:v>0.25081399999999998</c:v>
                </c:pt>
                <c:pt idx="171">
                  <c:v>0.25276500000000002</c:v>
                </c:pt>
                <c:pt idx="172">
                  <c:v>0.24266699999999999</c:v>
                </c:pt>
                <c:pt idx="173">
                  <c:v>0.23022300000000001</c:v>
                </c:pt>
                <c:pt idx="174">
                  <c:v>0.23311699999999999</c:v>
                </c:pt>
                <c:pt idx="175">
                  <c:v>0.21565100000000001</c:v>
                </c:pt>
                <c:pt idx="176">
                  <c:v>0.24349899999999999</c:v>
                </c:pt>
                <c:pt idx="177">
                  <c:v>0.23367499999999999</c:v>
                </c:pt>
                <c:pt idx="178">
                  <c:v>0.24926300000000001</c:v>
                </c:pt>
                <c:pt idx="179">
                  <c:v>0.24479600000000001</c:v>
                </c:pt>
                <c:pt idx="180">
                  <c:v>0.22612299999999999</c:v>
                </c:pt>
                <c:pt idx="181">
                  <c:v>0.24499799999999999</c:v>
                </c:pt>
                <c:pt idx="182">
                  <c:v>0.25270700000000001</c:v>
                </c:pt>
                <c:pt idx="183">
                  <c:v>0.24360000000000001</c:v>
                </c:pt>
                <c:pt idx="184">
                  <c:v>0.24226700000000001</c:v>
                </c:pt>
                <c:pt idx="185">
                  <c:v>0.24170900000000001</c:v>
                </c:pt>
                <c:pt idx="186">
                  <c:v>0.26085999999999998</c:v>
                </c:pt>
                <c:pt idx="187">
                  <c:v>0.24888099999999999</c:v>
                </c:pt>
                <c:pt idx="188">
                  <c:v>0.24515799999999999</c:v>
                </c:pt>
                <c:pt idx="189">
                  <c:v>0.26056099999999999</c:v>
                </c:pt>
                <c:pt idx="190">
                  <c:v>0.25997799999999999</c:v>
                </c:pt>
                <c:pt idx="191">
                  <c:v>0.25277699999999997</c:v>
                </c:pt>
                <c:pt idx="192">
                  <c:v>0.26713999999999999</c:v>
                </c:pt>
                <c:pt idx="193">
                  <c:v>0.255828</c:v>
                </c:pt>
                <c:pt idx="194">
                  <c:v>0.27751599999999998</c:v>
                </c:pt>
                <c:pt idx="195">
                  <c:v>0.25969599999999998</c:v>
                </c:pt>
                <c:pt idx="196">
                  <c:v>0.26169599999999998</c:v>
                </c:pt>
                <c:pt idx="197">
                  <c:v>0.26681199999999999</c:v>
                </c:pt>
                <c:pt idx="198">
                  <c:v>0.274843</c:v>
                </c:pt>
                <c:pt idx="199">
                  <c:v>0.27830300000000002</c:v>
                </c:pt>
                <c:pt idx="200">
                  <c:v>0.28218799999999999</c:v>
                </c:pt>
                <c:pt idx="201">
                  <c:v>0.28287699999999999</c:v>
                </c:pt>
                <c:pt idx="202">
                  <c:v>0.28354800000000002</c:v>
                </c:pt>
                <c:pt idx="203">
                  <c:v>0.286603</c:v>
                </c:pt>
                <c:pt idx="204">
                  <c:v>0.29025200000000001</c:v>
                </c:pt>
                <c:pt idx="205">
                  <c:v>0.29521700000000001</c:v>
                </c:pt>
                <c:pt idx="206">
                  <c:v>0.29931799999999997</c:v>
                </c:pt>
                <c:pt idx="207">
                  <c:v>0.30338900000000002</c:v>
                </c:pt>
                <c:pt idx="208">
                  <c:v>0.30521599999999999</c:v>
                </c:pt>
                <c:pt idx="209">
                  <c:v>0.30277999999999999</c:v>
                </c:pt>
                <c:pt idx="210">
                  <c:v>0.30006899999999997</c:v>
                </c:pt>
                <c:pt idx="211">
                  <c:v>0.29905599999999999</c:v>
                </c:pt>
                <c:pt idx="212">
                  <c:v>0.29688799999999999</c:v>
                </c:pt>
                <c:pt idx="213">
                  <c:v>0.28526400000000002</c:v>
                </c:pt>
                <c:pt idx="214">
                  <c:v>0.283721</c:v>
                </c:pt>
                <c:pt idx="215">
                  <c:v>0.27212199999999998</c:v>
                </c:pt>
                <c:pt idx="216">
                  <c:v>0.28111700000000001</c:v>
                </c:pt>
                <c:pt idx="217">
                  <c:v>0.199543</c:v>
                </c:pt>
                <c:pt idx="218">
                  <c:v>0.21909500000000001</c:v>
                </c:pt>
                <c:pt idx="219">
                  <c:v>0.24820500000000001</c:v>
                </c:pt>
                <c:pt idx="220">
                  <c:v>0.18837400000000001</c:v>
                </c:pt>
                <c:pt idx="221">
                  <c:v>0.220664</c:v>
                </c:pt>
                <c:pt idx="222">
                  <c:v>0.181364</c:v>
                </c:pt>
                <c:pt idx="223">
                  <c:v>0.19189600000000001</c:v>
                </c:pt>
                <c:pt idx="224">
                  <c:v>0.197544</c:v>
                </c:pt>
                <c:pt idx="225">
                  <c:v>0.202683</c:v>
                </c:pt>
                <c:pt idx="226">
                  <c:v>0.20230200000000001</c:v>
                </c:pt>
                <c:pt idx="227">
                  <c:v>0.20474200000000001</c:v>
                </c:pt>
                <c:pt idx="228">
                  <c:v>0.21099799999999999</c:v>
                </c:pt>
                <c:pt idx="229">
                  <c:v>0.205376</c:v>
                </c:pt>
                <c:pt idx="230">
                  <c:v>0.201848</c:v>
                </c:pt>
                <c:pt idx="231">
                  <c:v>0.207901</c:v>
                </c:pt>
                <c:pt idx="232">
                  <c:v>0.20530200000000001</c:v>
                </c:pt>
                <c:pt idx="233">
                  <c:v>0.20621300000000001</c:v>
                </c:pt>
                <c:pt idx="234">
                  <c:v>0.210207</c:v>
                </c:pt>
                <c:pt idx="235">
                  <c:v>0.21622</c:v>
                </c:pt>
                <c:pt idx="236">
                  <c:v>0.218809</c:v>
                </c:pt>
                <c:pt idx="237">
                  <c:v>0.223466</c:v>
                </c:pt>
                <c:pt idx="238">
                  <c:v>0.229797</c:v>
                </c:pt>
                <c:pt idx="239">
                  <c:v>0.23051099999999999</c:v>
                </c:pt>
                <c:pt idx="240">
                  <c:v>0.23110900000000001</c:v>
                </c:pt>
                <c:pt idx="241">
                  <c:v>0.23261499999999999</c:v>
                </c:pt>
                <c:pt idx="242">
                  <c:v>0.229629</c:v>
                </c:pt>
                <c:pt idx="243">
                  <c:v>0.22581000000000001</c:v>
                </c:pt>
                <c:pt idx="244">
                  <c:v>0.22776199999999999</c:v>
                </c:pt>
                <c:pt idx="245">
                  <c:v>0.228687</c:v>
                </c:pt>
                <c:pt idx="246">
                  <c:v>0.23882100000000001</c:v>
                </c:pt>
                <c:pt idx="247">
                  <c:v>0.238674</c:v>
                </c:pt>
                <c:pt idx="248">
                  <c:v>0.242399</c:v>
                </c:pt>
                <c:pt idx="249">
                  <c:v>0.241698</c:v>
                </c:pt>
                <c:pt idx="250">
                  <c:v>0.24118400000000001</c:v>
                </c:pt>
                <c:pt idx="251">
                  <c:v>0.23039999999999999</c:v>
                </c:pt>
                <c:pt idx="252">
                  <c:v>0.228768</c:v>
                </c:pt>
                <c:pt idx="253">
                  <c:v>0.20949699999999999</c:v>
                </c:pt>
                <c:pt idx="254">
                  <c:v>0.20710999999999999</c:v>
                </c:pt>
                <c:pt idx="255">
                  <c:v>0.221246</c:v>
                </c:pt>
                <c:pt idx="256">
                  <c:v>0.189078</c:v>
                </c:pt>
                <c:pt idx="276">
                  <c:v>4.7567999999999999E-2</c:v>
                </c:pt>
                <c:pt idx="277">
                  <c:v>4.3581000000000002E-2</c:v>
                </c:pt>
                <c:pt idx="278">
                  <c:v>4.7725999999999998E-2</c:v>
                </c:pt>
                <c:pt idx="279">
                  <c:v>4.7988999999999997E-2</c:v>
                </c:pt>
                <c:pt idx="280">
                  <c:v>4.3480999999999999E-2</c:v>
                </c:pt>
                <c:pt idx="281">
                  <c:v>6.3818E-2</c:v>
                </c:pt>
                <c:pt idx="282">
                  <c:v>4.6969999999999998E-2</c:v>
                </c:pt>
                <c:pt idx="283">
                  <c:v>4.6092000000000001E-2</c:v>
                </c:pt>
                <c:pt idx="284">
                  <c:v>5.3247999999999997E-2</c:v>
                </c:pt>
                <c:pt idx="285">
                  <c:v>4.9540000000000001E-2</c:v>
                </c:pt>
                <c:pt idx="286">
                  <c:v>5.0272999999999998E-2</c:v>
                </c:pt>
                <c:pt idx="287">
                  <c:v>5.6730999999999997E-2</c:v>
                </c:pt>
                <c:pt idx="288">
                  <c:v>5.5979000000000001E-2</c:v>
                </c:pt>
                <c:pt idx="289">
                  <c:v>6.0201999999999999E-2</c:v>
                </c:pt>
                <c:pt idx="290">
                  <c:v>6.105E-2</c:v>
                </c:pt>
                <c:pt idx="291">
                  <c:v>6.3422000000000006E-2</c:v>
                </c:pt>
                <c:pt idx="292">
                  <c:v>6.5902000000000002E-2</c:v>
                </c:pt>
                <c:pt idx="293">
                  <c:v>6.7823999999999995E-2</c:v>
                </c:pt>
                <c:pt idx="294">
                  <c:v>6.9751999999999995E-2</c:v>
                </c:pt>
                <c:pt idx="295">
                  <c:v>7.2817999999999994E-2</c:v>
                </c:pt>
                <c:pt idx="296">
                  <c:v>7.5248999999999996E-2</c:v>
                </c:pt>
                <c:pt idx="297">
                  <c:v>7.6883999999999994E-2</c:v>
                </c:pt>
                <c:pt idx="298">
                  <c:v>7.9712000000000005E-2</c:v>
                </c:pt>
                <c:pt idx="299">
                  <c:v>8.0898999999999999E-2</c:v>
                </c:pt>
                <c:pt idx="300">
                  <c:v>8.1165000000000001E-2</c:v>
                </c:pt>
                <c:pt idx="301">
                  <c:v>8.4691000000000002E-2</c:v>
                </c:pt>
                <c:pt idx="302">
                  <c:v>8.6346999999999993E-2</c:v>
                </c:pt>
                <c:pt idx="303">
                  <c:v>9.0277999999999997E-2</c:v>
                </c:pt>
                <c:pt idx="304">
                  <c:v>8.7919999999999998E-2</c:v>
                </c:pt>
                <c:pt idx="305">
                  <c:v>9.1238E-2</c:v>
                </c:pt>
                <c:pt idx="306">
                  <c:v>9.3487000000000001E-2</c:v>
                </c:pt>
                <c:pt idx="307">
                  <c:v>9.6755999999999995E-2</c:v>
                </c:pt>
                <c:pt idx="308">
                  <c:v>9.8197999999999994E-2</c:v>
                </c:pt>
                <c:pt idx="309">
                  <c:v>9.9593000000000001E-2</c:v>
                </c:pt>
                <c:pt idx="310">
                  <c:v>0.10033400000000001</c:v>
                </c:pt>
                <c:pt idx="311">
                  <c:v>0.101495</c:v>
                </c:pt>
                <c:pt idx="312">
                  <c:v>0.1048</c:v>
                </c:pt>
                <c:pt idx="313">
                  <c:v>0.105402</c:v>
                </c:pt>
                <c:pt idx="314">
                  <c:v>0.10526099999999999</c:v>
                </c:pt>
                <c:pt idx="315">
                  <c:v>0.10517799999999999</c:v>
                </c:pt>
                <c:pt idx="316">
                  <c:v>0.10384</c:v>
                </c:pt>
                <c:pt idx="317">
                  <c:v>0.105409</c:v>
                </c:pt>
                <c:pt idx="318">
                  <c:v>0.104536</c:v>
                </c:pt>
                <c:pt idx="319">
                  <c:v>0.104723</c:v>
                </c:pt>
                <c:pt idx="320">
                  <c:v>0.10551199999999999</c:v>
                </c:pt>
                <c:pt idx="321">
                  <c:v>0.101967</c:v>
                </c:pt>
                <c:pt idx="322">
                  <c:v>9.9057000000000006E-2</c:v>
                </c:pt>
                <c:pt idx="323">
                  <c:v>0.100034</c:v>
                </c:pt>
                <c:pt idx="324">
                  <c:v>9.8016000000000006E-2</c:v>
                </c:pt>
                <c:pt idx="325">
                  <c:v>9.5767000000000005E-2</c:v>
                </c:pt>
                <c:pt idx="326">
                  <c:v>9.5446000000000003E-2</c:v>
                </c:pt>
                <c:pt idx="327">
                  <c:v>9.4889000000000001E-2</c:v>
                </c:pt>
                <c:pt idx="328">
                  <c:v>9.1139999999999999E-2</c:v>
                </c:pt>
                <c:pt idx="329">
                  <c:v>9.1365000000000002E-2</c:v>
                </c:pt>
                <c:pt idx="330">
                  <c:v>9.1579999999999995E-2</c:v>
                </c:pt>
                <c:pt idx="331">
                  <c:v>8.8707999999999995E-2</c:v>
                </c:pt>
                <c:pt idx="332">
                  <c:v>8.7608000000000005E-2</c:v>
                </c:pt>
                <c:pt idx="333">
                  <c:v>8.7776000000000007E-2</c:v>
                </c:pt>
                <c:pt idx="334">
                  <c:v>8.0857999999999999E-2</c:v>
                </c:pt>
                <c:pt idx="335">
                  <c:v>8.3787E-2</c:v>
                </c:pt>
                <c:pt idx="336">
                  <c:v>7.8142000000000003E-2</c:v>
                </c:pt>
                <c:pt idx="337">
                  <c:v>8.4005999999999997E-2</c:v>
                </c:pt>
                <c:pt idx="338">
                  <c:v>7.6164999999999997E-2</c:v>
                </c:pt>
                <c:pt idx="339">
                  <c:v>8.0146999999999996E-2</c:v>
                </c:pt>
                <c:pt idx="340">
                  <c:v>8.6468000000000003E-2</c:v>
                </c:pt>
                <c:pt idx="341">
                  <c:v>6.1038000000000002E-2</c:v>
                </c:pt>
                <c:pt idx="375">
                  <c:v>2.2936000000000002E-2</c:v>
                </c:pt>
                <c:pt idx="376">
                  <c:v>2.4556000000000001E-2</c:v>
                </c:pt>
                <c:pt idx="377">
                  <c:v>2.0362000000000002E-2</c:v>
                </c:pt>
                <c:pt idx="378">
                  <c:v>2.6578000000000001E-2</c:v>
                </c:pt>
                <c:pt idx="379">
                  <c:v>2.4492E-2</c:v>
                </c:pt>
                <c:pt idx="380">
                  <c:v>2.6811999999999999E-2</c:v>
                </c:pt>
                <c:pt idx="381">
                  <c:v>2.8103E-2</c:v>
                </c:pt>
                <c:pt idx="382">
                  <c:v>3.0787999999999999E-2</c:v>
                </c:pt>
                <c:pt idx="383">
                  <c:v>2.8153999999999998E-2</c:v>
                </c:pt>
                <c:pt idx="384">
                  <c:v>3.0428E-2</c:v>
                </c:pt>
                <c:pt idx="385">
                  <c:v>3.0397E-2</c:v>
                </c:pt>
                <c:pt idx="386">
                  <c:v>3.0327E-2</c:v>
                </c:pt>
                <c:pt idx="387">
                  <c:v>3.1300000000000001E-2</c:v>
                </c:pt>
                <c:pt idx="388">
                  <c:v>3.4008999999999998E-2</c:v>
                </c:pt>
                <c:pt idx="389">
                  <c:v>3.2737000000000002E-2</c:v>
                </c:pt>
                <c:pt idx="390">
                  <c:v>3.2383000000000002E-2</c:v>
                </c:pt>
                <c:pt idx="391">
                  <c:v>3.1316999999999998E-2</c:v>
                </c:pt>
                <c:pt idx="392">
                  <c:v>3.3874000000000001E-2</c:v>
                </c:pt>
                <c:pt idx="393">
                  <c:v>3.3334999999999997E-2</c:v>
                </c:pt>
                <c:pt idx="394">
                  <c:v>3.2904999999999997E-2</c:v>
                </c:pt>
                <c:pt idx="395">
                  <c:v>3.7228999999999998E-2</c:v>
                </c:pt>
                <c:pt idx="396">
                  <c:v>3.4361999999999997E-2</c:v>
                </c:pt>
                <c:pt idx="397">
                  <c:v>3.4927E-2</c:v>
                </c:pt>
                <c:pt idx="398">
                  <c:v>3.6240000000000001E-2</c:v>
                </c:pt>
                <c:pt idx="399">
                  <c:v>3.5976000000000001E-2</c:v>
                </c:pt>
                <c:pt idx="400">
                  <c:v>3.7376E-2</c:v>
                </c:pt>
                <c:pt idx="401">
                  <c:v>3.7933000000000001E-2</c:v>
                </c:pt>
                <c:pt idx="402">
                  <c:v>3.7841E-2</c:v>
                </c:pt>
                <c:pt idx="403">
                  <c:v>3.7221999999999998E-2</c:v>
                </c:pt>
                <c:pt idx="404">
                  <c:v>3.8399999999999997E-2</c:v>
                </c:pt>
                <c:pt idx="405">
                  <c:v>3.9571000000000002E-2</c:v>
                </c:pt>
                <c:pt idx="406">
                  <c:v>4.0904999999999997E-2</c:v>
                </c:pt>
                <c:pt idx="407">
                  <c:v>3.9423E-2</c:v>
                </c:pt>
                <c:pt idx="408">
                  <c:v>4.0335000000000003E-2</c:v>
                </c:pt>
                <c:pt idx="409">
                  <c:v>4.1340000000000002E-2</c:v>
                </c:pt>
                <c:pt idx="410">
                  <c:v>4.3233000000000001E-2</c:v>
                </c:pt>
                <c:pt idx="411">
                  <c:v>4.4463999999999997E-2</c:v>
                </c:pt>
                <c:pt idx="412">
                  <c:v>4.7791E-2</c:v>
                </c:pt>
                <c:pt idx="413">
                  <c:v>4.3723999999999999E-2</c:v>
                </c:pt>
                <c:pt idx="414">
                  <c:v>4.4153999999999999E-2</c:v>
                </c:pt>
                <c:pt idx="415">
                  <c:v>5.0529999999999999E-2</c:v>
                </c:pt>
                <c:pt idx="416">
                  <c:v>4.5794000000000001E-2</c:v>
                </c:pt>
                <c:pt idx="417">
                  <c:v>4.7381E-2</c:v>
                </c:pt>
                <c:pt idx="418">
                  <c:v>4.4209999999999999E-2</c:v>
                </c:pt>
                <c:pt idx="419">
                  <c:v>4.3866000000000002E-2</c:v>
                </c:pt>
                <c:pt idx="420">
                  <c:v>4.8177999999999999E-2</c:v>
                </c:pt>
                <c:pt idx="421">
                  <c:v>4.6153E-2</c:v>
                </c:pt>
                <c:pt idx="422">
                  <c:v>4.5755999999999998E-2</c:v>
                </c:pt>
                <c:pt idx="423">
                  <c:v>4.5881999999999999E-2</c:v>
                </c:pt>
                <c:pt idx="424">
                  <c:v>4.0478E-2</c:v>
                </c:pt>
                <c:pt idx="425">
                  <c:v>4.2000000000000003E-2</c:v>
                </c:pt>
                <c:pt idx="426">
                  <c:v>3.5693000000000003E-2</c:v>
                </c:pt>
                <c:pt idx="427">
                  <c:v>3.5374000000000003E-2</c:v>
                </c:pt>
                <c:pt idx="428">
                  <c:v>3.7178000000000003E-2</c:v>
                </c:pt>
                <c:pt idx="429">
                  <c:v>3.8296999999999998E-2</c:v>
                </c:pt>
                <c:pt idx="430">
                  <c:v>4.0600999999999998E-2</c:v>
                </c:pt>
                <c:pt idx="431">
                  <c:v>3.8599000000000001E-2</c:v>
                </c:pt>
                <c:pt idx="432">
                  <c:v>3.4946999999999999E-2</c:v>
                </c:pt>
                <c:pt idx="433">
                  <c:v>2.9884999999999998E-2</c:v>
                </c:pt>
                <c:pt idx="434">
                  <c:v>3.0387999999999998E-2</c:v>
                </c:pt>
                <c:pt idx="435">
                  <c:v>3.4688999999999998E-2</c:v>
                </c:pt>
                <c:pt idx="436">
                  <c:v>3.3514000000000002E-2</c:v>
                </c:pt>
                <c:pt idx="437">
                  <c:v>2.5877000000000001E-2</c:v>
                </c:pt>
                <c:pt idx="438">
                  <c:v>3.0311000000000001E-2</c:v>
                </c:pt>
                <c:pt idx="439">
                  <c:v>3.1816999999999998E-2</c:v>
                </c:pt>
                <c:pt idx="440">
                  <c:v>2.6889E-2</c:v>
                </c:pt>
                <c:pt idx="441">
                  <c:v>3.0939999999999999E-2</c:v>
                </c:pt>
                <c:pt idx="442">
                  <c:v>2.9350000000000001E-2</c:v>
                </c:pt>
                <c:pt idx="443">
                  <c:v>1.9668000000000001E-2</c:v>
                </c:pt>
                <c:pt idx="444">
                  <c:v>2.9461999999999999E-2</c:v>
                </c:pt>
                <c:pt idx="445">
                  <c:v>2.8021000000000001E-2</c:v>
                </c:pt>
                <c:pt idx="446">
                  <c:v>3.2444000000000001E-2</c:v>
                </c:pt>
                <c:pt idx="447">
                  <c:v>2.5468999999999999E-2</c:v>
                </c:pt>
                <c:pt idx="448">
                  <c:v>2.2530999999999999E-2</c:v>
                </c:pt>
                <c:pt idx="449">
                  <c:v>2.9319999999999999E-2</c:v>
                </c:pt>
                <c:pt idx="450">
                  <c:v>2.1255E-2</c:v>
                </c:pt>
                <c:pt idx="451">
                  <c:v>2.8146000000000001E-2</c:v>
                </c:pt>
                <c:pt idx="452">
                  <c:v>2.0874E-2</c:v>
                </c:pt>
                <c:pt idx="453">
                  <c:v>3.3723000000000003E-2</c:v>
                </c:pt>
                <c:pt idx="454">
                  <c:v>3.9634999999999997E-2</c:v>
                </c:pt>
                <c:pt idx="455">
                  <c:v>5.1776999999999997E-2</c:v>
                </c:pt>
                <c:pt idx="456">
                  <c:v>2.4261999999999999E-2</c:v>
                </c:pt>
                <c:pt idx="457">
                  <c:v>3.2530000000000003E-2</c:v>
                </c:pt>
                <c:pt idx="458">
                  <c:v>4.6892999999999997E-2</c:v>
                </c:pt>
                <c:pt idx="459">
                  <c:v>3.8823000000000003E-2</c:v>
                </c:pt>
                <c:pt idx="460">
                  <c:v>0.12193900000000001</c:v>
                </c:pt>
                <c:pt idx="461">
                  <c:v>0.103281</c:v>
                </c:pt>
                <c:pt idx="462">
                  <c:v>2.1472999999999999E-2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15-5E4E-8539-57E4264AA765}"/>
            </c:ext>
          </c:extLst>
        </c:ser>
        <c:ser>
          <c:idx val="2"/>
          <c:order val="2"/>
          <c:tx>
            <c:strRef>
              <c:f>'0804'!$D$1</c:f>
              <c:strCache>
                <c:ptCount val="1"/>
                <c:pt idx="0">
                  <c:v>Broadleaf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A5C39D"/>
              </a:solidFill>
              <a:ln w="9525">
                <a:noFill/>
              </a:ln>
              <a:effectLst/>
            </c:spPr>
          </c:marker>
          <c:xVal>
            <c:numRef>
              <c:f>'0804'!$A$2:$A$475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'0804'!$D$2:$D$475</c:f>
              <c:numCache>
                <c:formatCode>General</c:formatCode>
                <c:ptCount val="474"/>
                <c:pt idx="0">
                  <c:v>1.3715E-2</c:v>
                </c:pt>
                <c:pt idx="1">
                  <c:v>1.265E-2</c:v>
                </c:pt>
                <c:pt idx="2">
                  <c:v>1.3502999999999999E-2</c:v>
                </c:pt>
                <c:pt idx="3">
                  <c:v>1.5413E-2</c:v>
                </c:pt>
                <c:pt idx="4">
                  <c:v>1.2532E-2</c:v>
                </c:pt>
                <c:pt idx="5">
                  <c:v>1.4984000000000001E-2</c:v>
                </c:pt>
                <c:pt idx="6">
                  <c:v>1.6250000000000001E-2</c:v>
                </c:pt>
                <c:pt idx="7">
                  <c:v>1.8683000000000002E-2</c:v>
                </c:pt>
                <c:pt idx="8">
                  <c:v>2.0281E-2</c:v>
                </c:pt>
                <c:pt idx="9">
                  <c:v>2.0303000000000002E-2</c:v>
                </c:pt>
                <c:pt idx="10">
                  <c:v>1.8734000000000001E-2</c:v>
                </c:pt>
                <c:pt idx="11">
                  <c:v>1.8359E-2</c:v>
                </c:pt>
                <c:pt idx="12">
                  <c:v>1.8844E-2</c:v>
                </c:pt>
                <c:pt idx="13">
                  <c:v>1.7943000000000001E-2</c:v>
                </c:pt>
                <c:pt idx="14">
                  <c:v>1.8027999999999999E-2</c:v>
                </c:pt>
                <c:pt idx="15">
                  <c:v>1.8464000000000001E-2</c:v>
                </c:pt>
                <c:pt idx="16">
                  <c:v>1.7868999999999999E-2</c:v>
                </c:pt>
                <c:pt idx="17">
                  <c:v>1.9292E-2</c:v>
                </c:pt>
                <c:pt idx="18">
                  <c:v>1.8877999999999999E-2</c:v>
                </c:pt>
                <c:pt idx="19">
                  <c:v>1.8551000000000002E-2</c:v>
                </c:pt>
                <c:pt idx="20">
                  <c:v>1.7849E-2</c:v>
                </c:pt>
                <c:pt idx="21">
                  <c:v>1.7729000000000002E-2</c:v>
                </c:pt>
                <c:pt idx="22">
                  <c:v>1.8301000000000001E-2</c:v>
                </c:pt>
                <c:pt idx="23">
                  <c:v>1.9348000000000001E-2</c:v>
                </c:pt>
                <c:pt idx="24">
                  <c:v>1.8232999999999999E-2</c:v>
                </c:pt>
                <c:pt idx="25">
                  <c:v>1.9248000000000001E-2</c:v>
                </c:pt>
                <c:pt idx="26">
                  <c:v>1.9559E-2</c:v>
                </c:pt>
                <c:pt idx="27">
                  <c:v>2.0088999999999999E-2</c:v>
                </c:pt>
                <c:pt idx="28">
                  <c:v>2.0386999999999999E-2</c:v>
                </c:pt>
                <c:pt idx="29">
                  <c:v>2.2064E-2</c:v>
                </c:pt>
                <c:pt idx="30">
                  <c:v>2.3696999999999999E-2</c:v>
                </c:pt>
                <c:pt idx="31">
                  <c:v>2.5468999999999999E-2</c:v>
                </c:pt>
                <c:pt idx="32">
                  <c:v>2.7626999999999999E-2</c:v>
                </c:pt>
                <c:pt idx="33">
                  <c:v>3.2094999999999999E-2</c:v>
                </c:pt>
                <c:pt idx="34">
                  <c:v>3.7428000000000003E-2</c:v>
                </c:pt>
                <c:pt idx="35">
                  <c:v>4.3767E-2</c:v>
                </c:pt>
                <c:pt idx="36">
                  <c:v>5.1844000000000001E-2</c:v>
                </c:pt>
                <c:pt idx="37">
                  <c:v>5.7819000000000002E-2</c:v>
                </c:pt>
                <c:pt idx="38">
                  <c:v>6.5767000000000006E-2</c:v>
                </c:pt>
                <c:pt idx="39">
                  <c:v>7.0699999999999999E-2</c:v>
                </c:pt>
                <c:pt idx="40">
                  <c:v>7.8629000000000004E-2</c:v>
                </c:pt>
                <c:pt idx="41">
                  <c:v>8.1495999999999999E-2</c:v>
                </c:pt>
                <c:pt idx="42">
                  <c:v>8.3970000000000003E-2</c:v>
                </c:pt>
                <c:pt idx="43">
                  <c:v>8.8284000000000001E-2</c:v>
                </c:pt>
                <c:pt idx="44">
                  <c:v>9.0451000000000004E-2</c:v>
                </c:pt>
                <c:pt idx="45">
                  <c:v>9.6896999999999997E-2</c:v>
                </c:pt>
                <c:pt idx="46">
                  <c:v>9.7341999999999998E-2</c:v>
                </c:pt>
                <c:pt idx="47">
                  <c:v>9.8537E-2</c:v>
                </c:pt>
                <c:pt idx="48">
                  <c:v>9.7631999999999997E-2</c:v>
                </c:pt>
                <c:pt idx="49">
                  <c:v>9.6298999999999996E-2</c:v>
                </c:pt>
                <c:pt idx="50">
                  <c:v>9.5606999999999998E-2</c:v>
                </c:pt>
                <c:pt idx="51">
                  <c:v>9.1519000000000003E-2</c:v>
                </c:pt>
                <c:pt idx="52">
                  <c:v>8.5817000000000004E-2</c:v>
                </c:pt>
                <c:pt idx="53">
                  <c:v>8.2312999999999997E-2</c:v>
                </c:pt>
                <c:pt idx="54">
                  <c:v>7.9493999999999995E-2</c:v>
                </c:pt>
                <c:pt idx="55">
                  <c:v>7.6821E-2</c:v>
                </c:pt>
                <c:pt idx="56">
                  <c:v>7.3512999999999995E-2</c:v>
                </c:pt>
                <c:pt idx="57">
                  <c:v>7.1861999999999995E-2</c:v>
                </c:pt>
                <c:pt idx="58">
                  <c:v>7.1360999999999994E-2</c:v>
                </c:pt>
                <c:pt idx="59">
                  <c:v>7.0314000000000002E-2</c:v>
                </c:pt>
                <c:pt idx="60">
                  <c:v>6.9838999999999998E-2</c:v>
                </c:pt>
                <c:pt idx="61">
                  <c:v>6.9331000000000004E-2</c:v>
                </c:pt>
                <c:pt idx="62">
                  <c:v>6.7422999999999997E-2</c:v>
                </c:pt>
                <c:pt idx="63">
                  <c:v>6.6159999999999997E-2</c:v>
                </c:pt>
                <c:pt idx="64">
                  <c:v>6.3590999999999995E-2</c:v>
                </c:pt>
                <c:pt idx="65">
                  <c:v>6.2227999999999999E-2</c:v>
                </c:pt>
                <c:pt idx="66">
                  <c:v>6.1025000000000003E-2</c:v>
                </c:pt>
                <c:pt idx="67">
                  <c:v>5.7851E-2</c:v>
                </c:pt>
                <c:pt idx="68">
                  <c:v>5.6939999999999998E-2</c:v>
                </c:pt>
                <c:pt idx="69">
                  <c:v>5.6170999999999999E-2</c:v>
                </c:pt>
                <c:pt idx="70">
                  <c:v>5.4683000000000002E-2</c:v>
                </c:pt>
                <c:pt idx="71">
                  <c:v>5.5205999999999998E-2</c:v>
                </c:pt>
                <c:pt idx="72">
                  <c:v>5.4584000000000001E-2</c:v>
                </c:pt>
                <c:pt idx="73">
                  <c:v>5.2367999999999998E-2</c:v>
                </c:pt>
                <c:pt idx="74">
                  <c:v>5.2345000000000003E-2</c:v>
                </c:pt>
                <c:pt idx="75">
                  <c:v>4.9437000000000002E-2</c:v>
                </c:pt>
                <c:pt idx="76">
                  <c:v>4.6373999999999999E-2</c:v>
                </c:pt>
                <c:pt idx="77">
                  <c:v>4.1813000000000003E-2</c:v>
                </c:pt>
                <c:pt idx="78">
                  <c:v>4.1370999999999998E-2</c:v>
                </c:pt>
                <c:pt idx="79">
                  <c:v>3.8705999999999997E-2</c:v>
                </c:pt>
                <c:pt idx="80">
                  <c:v>3.2660000000000002E-2</c:v>
                </c:pt>
                <c:pt idx="81">
                  <c:v>3.0218999999999999E-2</c:v>
                </c:pt>
                <c:pt idx="82">
                  <c:v>2.7909E-2</c:v>
                </c:pt>
                <c:pt idx="83">
                  <c:v>2.5609E-2</c:v>
                </c:pt>
                <c:pt idx="84">
                  <c:v>2.4171000000000002E-2</c:v>
                </c:pt>
                <c:pt idx="85">
                  <c:v>2.4081000000000002E-2</c:v>
                </c:pt>
                <c:pt idx="86">
                  <c:v>2.4046999999999999E-2</c:v>
                </c:pt>
                <c:pt idx="87">
                  <c:v>2.4250000000000001E-2</c:v>
                </c:pt>
                <c:pt idx="88">
                  <c:v>3.0280999999999999E-2</c:v>
                </c:pt>
                <c:pt idx="89">
                  <c:v>3.6343E-2</c:v>
                </c:pt>
                <c:pt idx="90">
                  <c:v>4.7905000000000003E-2</c:v>
                </c:pt>
                <c:pt idx="91">
                  <c:v>6.8787000000000001E-2</c:v>
                </c:pt>
                <c:pt idx="92">
                  <c:v>9.5274999999999999E-2</c:v>
                </c:pt>
                <c:pt idx="93">
                  <c:v>0.12325999999999999</c:v>
                </c:pt>
                <c:pt idx="94">
                  <c:v>0.15265599999999999</c:v>
                </c:pt>
                <c:pt idx="95">
                  <c:v>0.187137</c:v>
                </c:pt>
                <c:pt idx="96">
                  <c:v>0.21529599999999999</c:v>
                </c:pt>
                <c:pt idx="97">
                  <c:v>0.26073299999999999</c:v>
                </c:pt>
                <c:pt idx="98">
                  <c:v>0.29601300000000003</c:v>
                </c:pt>
                <c:pt idx="99">
                  <c:v>0.26824900000000002</c:v>
                </c:pt>
                <c:pt idx="100">
                  <c:v>0.318749</c:v>
                </c:pt>
                <c:pt idx="101">
                  <c:v>0.33669500000000002</c:v>
                </c:pt>
                <c:pt idx="102">
                  <c:v>0.343028</c:v>
                </c:pt>
                <c:pt idx="103">
                  <c:v>0.36723099999999997</c:v>
                </c:pt>
                <c:pt idx="104">
                  <c:v>0.394152</c:v>
                </c:pt>
                <c:pt idx="105">
                  <c:v>0.416153</c:v>
                </c:pt>
                <c:pt idx="106">
                  <c:v>0.42833900000000003</c:v>
                </c:pt>
                <c:pt idx="107">
                  <c:v>0.43918200000000002</c:v>
                </c:pt>
                <c:pt idx="108">
                  <c:v>0.442023</c:v>
                </c:pt>
                <c:pt idx="109">
                  <c:v>0.45192500000000002</c:v>
                </c:pt>
                <c:pt idx="110">
                  <c:v>0.44188300000000003</c:v>
                </c:pt>
                <c:pt idx="111">
                  <c:v>0.49744899999999997</c:v>
                </c:pt>
                <c:pt idx="112">
                  <c:v>0.464534</c:v>
                </c:pt>
                <c:pt idx="113">
                  <c:v>0.45663700000000002</c:v>
                </c:pt>
                <c:pt idx="114">
                  <c:v>0.463698</c:v>
                </c:pt>
                <c:pt idx="115">
                  <c:v>0.46873599999999999</c:v>
                </c:pt>
                <c:pt idx="116">
                  <c:v>0.47183999999999998</c:v>
                </c:pt>
                <c:pt idx="117">
                  <c:v>0.470086</c:v>
                </c:pt>
                <c:pt idx="118">
                  <c:v>0.47310200000000002</c:v>
                </c:pt>
                <c:pt idx="119">
                  <c:v>0.47004600000000002</c:v>
                </c:pt>
                <c:pt idx="120">
                  <c:v>0.477246</c:v>
                </c:pt>
                <c:pt idx="121">
                  <c:v>0.47459000000000001</c:v>
                </c:pt>
                <c:pt idx="122">
                  <c:v>0.47994500000000001</c:v>
                </c:pt>
                <c:pt idx="123">
                  <c:v>0.469883</c:v>
                </c:pt>
                <c:pt idx="124">
                  <c:v>0.48413600000000001</c:v>
                </c:pt>
                <c:pt idx="125">
                  <c:v>0.47491699999999998</c:v>
                </c:pt>
                <c:pt idx="126">
                  <c:v>0.470669</c:v>
                </c:pt>
                <c:pt idx="127">
                  <c:v>0.46884100000000001</c:v>
                </c:pt>
                <c:pt idx="128">
                  <c:v>0.482597</c:v>
                </c:pt>
                <c:pt idx="129">
                  <c:v>0.49249999999999999</c:v>
                </c:pt>
                <c:pt idx="130">
                  <c:v>0.46686299999999997</c:v>
                </c:pt>
                <c:pt idx="131">
                  <c:v>0.47914000000000001</c:v>
                </c:pt>
                <c:pt idx="132">
                  <c:v>0.466146</c:v>
                </c:pt>
                <c:pt idx="133">
                  <c:v>0.459233</c:v>
                </c:pt>
                <c:pt idx="134">
                  <c:v>0.47514800000000001</c:v>
                </c:pt>
                <c:pt idx="135">
                  <c:v>0.47435100000000002</c:v>
                </c:pt>
                <c:pt idx="136">
                  <c:v>0.492197</c:v>
                </c:pt>
                <c:pt idx="137">
                  <c:v>0.49134299999999997</c:v>
                </c:pt>
                <c:pt idx="138">
                  <c:v>0.48696899999999999</c:v>
                </c:pt>
                <c:pt idx="139">
                  <c:v>0.49319499999999999</c:v>
                </c:pt>
                <c:pt idx="140">
                  <c:v>0.49717800000000001</c:v>
                </c:pt>
                <c:pt idx="141">
                  <c:v>0.49365399999999998</c:v>
                </c:pt>
                <c:pt idx="142">
                  <c:v>0.49165900000000001</c:v>
                </c:pt>
                <c:pt idx="143">
                  <c:v>0.499533</c:v>
                </c:pt>
                <c:pt idx="144">
                  <c:v>0.50895100000000004</c:v>
                </c:pt>
                <c:pt idx="145">
                  <c:v>0.49574699999999999</c:v>
                </c:pt>
                <c:pt idx="146">
                  <c:v>0.49252099999999999</c:v>
                </c:pt>
                <c:pt idx="147">
                  <c:v>0.49382799999999999</c:v>
                </c:pt>
                <c:pt idx="148">
                  <c:v>0.49703000000000003</c:v>
                </c:pt>
                <c:pt idx="149">
                  <c:v>0.49233300000000002</c:v>
                </c:pt>
                <c:pt idx="150">
                  <c:v>0.50343199999999999</c:v>
                </c:pt>
                <c:pt idx="151">
                  <c:v>0.49980000000000002</c:v>
                </c:pt>
                <c:pt idx="152">
                  <c:v>0.49528499999999998</c:v>
                </c:pt>
                <c:pt idx="153">
                  <c:v>0.50086900000000001</c:v>
                </c:pt>
                <c:pt idx="154">
                  <c:v>0.51196399999999997</c:v>
                </c:pt>
                <c:pt idx="155">
                  <c:v>0.52114499999999997</c:v>
                </c:pt>
                <c:pt idx="156">
                  <c:v>0.48868699999999998</c:v>
                </c:pt>
                <c:pt idx="157">
                  <c:v>0.49981999999999999</c:v>
                </c:pt>
                <c:pt idx="158">
                  <c:v>0.49558799999999997</c:v>
                </c:pt>
                <c:pt idx="159">
                  <c:v>0.49082999999999999</c:v>
                </c:pt>
                <c:pt idx="160">
                  <c:v>0.47593299999999999</c:v>
                </c:pt>
                <c:pt idx="161">
                  <c:v>0.46028000000000002</c:v>
                </c:pt>
                <c:pt idx="162">
                  <c:v>0.47608499999999998</c:v>
                </c:pt>
                <c:pt idx="163">
                  <c:v>0.49342599999999998</c:v>
                </c:pt>
                <c:pt idx="164">
                  <c:v>0.49719200000000002</c:v>
                </c:pt>
                <c:pt idx="165">
                  <c:v>0.49237399999999998</c:v>
                </c:pt>
                <c:pt idx="166">
                  <c:v>0.56540999999999997</c:v>
                </c:pt>
                <c:pt idx="167">
                  <c:v>0.44447399999999998</c:v>
                </c:pt>
                <c:pt idx="168">
                  <c:v>0.481213</c:v>
                </c:pt>
                <c:pt idx="169">
                  <c:v>0.48722100000000002</c:v>
                </c:pt>
                <c:pt idx="170">
                  <c:v>0.46787499999999999</c:v>
                </c:pt>
                <c:pt idx="171">
                  <c:v>0.47834900000000002</c:v>
                </c:pt>
                <c:pt idx="172">
                  <c:v>0.46437699999999998</c:v>
                </c:pt>
                <c:pt idx="173">
                  <c:v>0.46059600000000001</c:v>
                </c:pt>
                <c:pt idx="174">
                  <c:v>0.41733300000000001</c:v>
                </c:pt>
                <c:pt idx="175">
                  <c:v>0.40890399999999999</c:v>
                </c:pt>
                <c:pt idx="176">
                  <c:v>0.4289</c:v>
                </c:pt>
                <c:pt idx="177">
                  <c:v>0.44583499999999998</c:v>
                </c:pt>
                <c:pt idx="178">
                  <c:v>0.43411699999999998</c:v>
                </c:pt>
                <c:pt idx="179">
                  <c:v>0.45875700000000003</c:v>
                </c:pt>
                <c:pt idx="180">
                  <c:v>0.43531700000000001</c:v>
                </c:pt>
                <c:pt idx="181">
                  <c:v>0.45082499999999998</c:v>
                </c:pt>
                <c:pt idx="182">
                  <c:v>0.47544399999999998</c:v>
                </c:pt>
                <c:pt idx="183">
                  <c:v>0.47423999999999999</c:v>
                </c:pt>
                <c:pt idx="184">
                  <c:v>0.45857599999999998</c:v>
                </c:pt>
                <c:pt idx="185">
                  <c:v>0.46427400000000002</c:v>
                </c:pt>
                <c:pt idx="186">
                  <c:v>0.47429500000000002</c:v>
                </c:pt>
                <c:pt idx="187">
                  <c:v>0.493481</c:v>
                </c:pt>
                <c:pt idx="188">
                  <c:v>0.47118500000000002</c:v>
                </c:pt>
                <c:pt idx="189">
                  <c:v>0.47537400000000002</c:v>
                </c:pt>
                <c:pt idx="190">
                  <c:v>0.46473700000000001</c:v>
                </c:pt>
                <c:pt idx="191">
                  <c:v>0.485732</c:v>
                </c:pt>
                <c:pt idx="192">
                  <c:v>0.46204699999999999</c:v>
                </c:pt>
                <c:pt idx="193">
                  <c:v>0.487624</c:v>
                </c:pt>
                <c:pt idx="194">
                  <c:v>0.46765099999999998</c:v>
                </c:pt>
                <c:pt idx="195">
                  <c:v>0.48986400000000002</c:v>
                </c:pt>
                <c:pt idx="196">
                  <c:v>0.48962499999999998</c:v>
                </c:pt>
                <c:pt idx="197">
                  <c:v>0.50056400000000001</c:v>
                </c:pt>
                <c:pt idx="198">
                  <c:v>0.51213699999999995</c:v>
                </c:pt>
                <c:pt idx="199">
                  <c:v>0.51463800000000004</c:v>
                </c:pt>
                <c:pt idx="200">
                  <c:v>0.51785700000000001</c:v>
                </c:pt>
                <c:pt idx="201">
                  <c:v>0.51764299999999996</c:v>
                </c:pt>
                <c:pt idx="202">
                  <c:v>0.51376699999999997</c:v>
                </c:pt>
                <c:pt idx="203">
                  <c:v>0.51646000000000003</c:v>
                </c:pt>
                <c:pt idx="204">
                  <c:v>0.52004899999999998</c:v>
                </c:pt>
                <c:pt idx="205">
                  <c:v>0.52775399999999995</c:v>
                </c:pt>
                <c:pt idx="206">
                  <c:v>0.53495499999999996</c:v>
                </c:pt>
                <c:pt idx="207">
                  <c:v>0.53690800000000005</c:v>
                </c:pt>
                <c:pt idx="208">
                  <c:v>0.53717400000000004</c:v>
                </c:pt>
                <c:pt idx="209">
                  <c:v>0.53508900000000004</c:v>
                </c:pt>
                <c:pt idx="210">
                  <c:v>0.53032500000000005</c:v>
                </c:pt>
                <c:pt idx="211">
                  <c:v>0.52439199999999997</c:v>
                </c:pt>
                <c:pt idx="212">
                  <c:v>0.52420299999999997</c:v>
                </c:pt>
                <c:pt idx="213">
                  <c:v>0.50504599999999999</c:v>
                </c:pt>
                <c:pt idx="214">
                  <c:v>0.50299000000000005</c:v>
                </c:pt>
                <c:pt idx="215">
                  <c:v>0.48952099999999998</c:v>
                </c:pt>
                <c:pt idx="216">
                  <c:v>0.502112</c:v>
                </c:pt>
                <c:pt idx="217">
                  <c:v>0.36085899999999999</c:v>
                </c:pt>
                <c:pt idx="218">
                  <c:v>0.40357599999999999</c:v>
                </c:pt>
                <c:pt idx="219">
                  <c:v>0.453872</c:v>
                </c:pt>
                <c:pt idx="220">
                  <c:v>0.353072</c:v>
                </c:pt>
                <c:pt idx="221">
                  <c:v>0.42960399999999999</c:v>
                </c:pt>
                <c:pt idx="222">
                  <c:v>0.35163699999999998</c:v>
                </c:pt>
                <c:pt idx="223">
                  <c:v>0.37818200000000002</c:v>
                </c:pt>
                <c:pt idx="224">
                  <c:v>0.38750099999999998</c:v>
                </c:pt>
                <c:pt idx="225">
                  <c:v>0.40192699999999998</c:v>
                </c:pt>
                <c:pt idx="226">
                  <c:v>0.40351799999999999</c:v>
                </c:pt>
                <c:pt idx="227">
                  <c:v>0.40940100000000001</c:v>
                </c:pt>
                <c:pt idx="228">
                  <c:v>0.42258200000000001</c:v>
                </c:pt>
                <c:pt idx="229">
                  <c:v>0.412968</c:v>
                </c:pt>
                <c:pt idx="230">
                  <c:v>0.40518500000000002</c:v>
                </c:pt>
                <c:pt idx="231">
                  <c:v>0.42050100000000001</c:v>
                </c:pt>
                <c:pt idx="232">
                  <c:v>0.41317799999999999</c:v>
                </c:pt>
                <c:pt idx="233">
                  <c:v>0.41384399999999999</c:v>
                </c:pt>
                <c:pt idx="234">
                  <c:v>0.41849399999999998</c:v>
                </c:pt>
                <c:pt idx="235">
                  <c:v>0.42695499999999997</c:v>
                </c:pt>
                <c:pt idx="236">
                  <c:v>0.43278699999999998</c:v>
                </c:pt>
                <c:pt idx="237">
                  <c:v>0.43601099999999998</c:v>
                </c:pt>
                <c:pt idx="238">
                  <c:v>0.44411400000000001</c:v>
                </c:pt>
                <c:pt idx="239">
                  <c:v>0.44533800000000001</c:v>
                </c:pt>
                <c:pt idx="240">
                  <c:v>0.44548700000000002</c:v>
                </c:pt>
                <c:pt idx="241">
                  <c:v>0.44367600000000001</c:v>
                </c:pt>
                <c:pt idx="242">
                  <c:v>0.43450899999999998</c:v>
                </c:pt>
                <c:pt idx="243">
                  <c:v>0.42411399999999999</c:v>
                </c:pt>
                <c:pt idx="244">
                  <c:v>0.42553000000000002</c:v>
                </c:pt>
                <c:pt idx="245">
                  <c:v>0.42899999999999999</c:v>
                </c:pt>
                <c:pt idx="246">
                  <c:v>0.44892100000000001</c:v>
                </c:pt>
                <c:pt idx="247">
                  <c:v>0.44892799999999999</c:v>
                </c:pt>
                <c:pt idx="248">
                  <c:v>0.45503900000000003</c:v>
                </c:pt>
                <c:pt idx="249">
                  <c:v>0.45649200000000001</c:v>
                </c:pt>
                <c:pt idx="250">
                  <c:v>0.458505</c:v>
                </c:pt>
                <c:pt idx="251">
                  <c:v>0.44229499999999999</c:v>
                </c:pt>
                <c:pt idx="252">
                  <c:v>0.44791900000000001</c:v>
                </c:pt>
                <c:pt idx="253">
                  <c:v>0.41240199999999999</c:v>
                </c:pt>
                <c:pt idx="254">
                  <c:v>0.414964</c:v>
                </c:pt>
                <c:pt idx="255">
                  <c:v>0.45258700000000002</c:v>
                </c:pt>
                <c:pt idx="256">
                  <c:v>0.38838299999999998</c:v>
                </c:pt>
                <c:pt idx="276">
                  <c:v>0.140287</c:v>
                </c:pt>
                <c:pt idx="277">
                  <c:v>0.102756</c:v>
                </c:pt>
                <c:pt idx="278">
                  <c:v>9.7472000000000003E-2</c:v>
                </c:pt>
                <c:pt idx="279">
                  <c:v>0.100747</c:v>
                </c:pt>
                <c:pt idx="280">
                  <c:v>9.4494999999999996E-2</c:v>
                </c:pt>
                <c:pt idx="281">
                  <c:v>0.12028</c:v>
                </c:pt>
                <c:pt idx="282">
                  <c:v>9.7933999999999993E-2</c:v>
                </c:pt>
                <c:pt idx="283">
                  <c:v>0.103409</c:v>
                </c:pt>
                <c:pt idx="284">
                  <c:v>0.12460400000000001</c:v>
                </c:pt>
                <c:pt idx="285">
                  <c:v>0.11058800000000001</c:v>
                </c:pt>
                <c:pt idx="286">
                  <c:v>0.11308799999999999</c:v>
                </c:pt>
                <c:pt idx="287">
                  <c:v>0.12968299999999999</c:v>
                </c:pt>
                <c:pt idx="288">
                  <c:v>0.127885</c:v>
                </c:pt>
                <c:pt idx="289">
                  <c:v>0.13714100000000001</c:v>
                </c:pt>
                <c:pt idx="290">
                  <c:v>0.14042099999999999</c:v>
                </c:pt>
                <c:pt idx="291">
                  <c:v>0.14712800000000001</c:v>
                </c:pt>
                <c:pt idx="292">
                  <c:v>0.15317700000000001</c:v>
                </c:pt>
                <c:pt idx="293">
                  <c:v>0.157858</c:v>
                </c:pt>
                <c:pt idx="294">
                  <c:v>0.16469700000000001</c:v>
                </c:pt>
                <c:pt idx="295">
                  <c:v>0.170874</c:v>
                </c:pt>
                <c:pt idx="296">
                  <c:v>0.17738699999999999</c:v>
                </c:pt>
                <c:pt idx="297">
                  <c:v>0.18093200000000001</c:v>
                </c:pt>
                <c:pt idx="298">
                  <c:v>0.184803</c:v>
                </c:pt>
                <c:pt idx="299">
                  <c:v>0.18906200000000001</c:v>
                </c:pt>
                <c:pt idx="300">
                  <c:v>0.19214400000000001</c:v>
                </c:pt>
                <c:pt idx="301">
                  <c:v>0.19798499999999999</c:v>
                </c:pt>
                <c:pt idx="302">
                  <c:v>0.20167399999999999</c:v>
                </c:pt>
                <c:pt idx="303">
                  <c:v>0.21082400000000001</c:v>
                </c:pt>
                <c:pt idx="304">
                  <c:v>0.20693300000000001</c:v>
                </c:pt>
                <c:pt idx="305">
                  <c:v>0.21177399999999999</c:v>
                </c:pt>
                <c:pt idx="306">
                  <c:v>0.21435999999999999</c:v>
                </c:pt>
                <c:pt idx="307">
                  <c:v>0.223278</c:v>
                </c:pt>
                <c:pt idx="308">
                  <c:v>0.224908</c:v>
                </c:pt>
                <c:pt idx="309">
                  <c:v>0.22844800000000001</c:v>
                </c:pt>
                <c:pt idx="310">
                  <c:v>0.231486</c:v>
                </c:pt>
                <c:pt idx="311">
                  <c:v>0.229797</c:v>
                </c:pt>
                <c:pt idx="312">
                  <c:v>0.23627699999999999</c:v>
                </c:pt>
                <c:pt idx="313">
                  <c:v>0.236984</c:v>
                </c:pt>
                <c:pt idx="314">
                  <c:v>0.23569499999999999</c:v>
                </c:pt>
                <c:pt idx="315">
                  <c:v>0.236483</c:v>
                </c:pt>
                <c:pt idx="316">
                  <c:v>0.23383799999999999</c:v>
                </c:pt>
                <c:pt idx="317">
                  <c:v>0.239924</c:v>
                </c:pt>
                <c:pt idx="318">
                  <c:v>0.237016</c:v>
                </c:pt>
                <c:pt idx="319">
                  <c:v>0.23868</c:v>
                </c:pt>
                <c:pt idx="320">
                  <c:v>0.239178</c:v>
                </c:pt>
                <c:pt idx="321">
                  <c:v>0.23325199999999999</c:v>
                </c:pt>
                <c:pt idx="322">
                  <c:v>0.22892599999999999</c:v>
                </c:pt>
                <c:pt idx="323">
                  <c:v>0.233906</c:v>
                </c:pt>
                <c:pt idx="324">
                  <c:v>0.225744</c:v>
                </c:pt>
                <c:pt idx="325">
                  <c:v>0.22348999999999999</c:v>
                </c:pt>
                <c:pt idx="326">
                  <c:v>0.221999</c:v>
                </c:pt>
                <c:pt idx="327">
                  <c:v>0.219884</c:v>
                </c:pt>
                <c:pt idx="328">
                  <c:v>0.21271899999999999</c:v>
                </c:pt>
                <c:pt idx="329">
                  <c:v>0.21515699999999999</c:v>
                </c:pt>
                <c:pt idx="330">
                  <c:v>0.21360199999999999</c:v>
                </c:pt>
                <c:pt idx="331">
                  <c:v>0.20533799999999999</c:v>
                </c:pt>
                <c:pt idx="332">
                  <c:v>0.20596500000000001</c:v>
                </c:pt>
                <c:pt idx="333">
                  <c:v>0.20315</c:v>
                </c:pt>
                <c:pt idx="334">
                  <c:v>0.186858</c:v>
                </c:pt>
                <c:pt idx="335">
                  <c:v>0.200623</c:v>
                </c:pt>
                <c:pt idx="336">
                  <c:v>0.18277599999999999</c:v>
                </c:pt>
                <c:pt idx="337">
                  <c:v>0.19438900000000001</c:v>
                </c:pt>
                <c:pt idx="338">
                  <c:v>0.17099300000000001</c:v>
                </c:pt>
                <c:pt idx="339">
                  <c:v>0.18568799999999999</c:v>
                </c:pt>
                <c:pt idx="340">
                  <c:v>0.201241</c:v>
                </c:pt>
                <c:pt idx="341">
                  <c:v>0.13094700000000001</c:v>
                </c:pt>
                <c:pt idx="375">
                  <c:v>3.7081000000000003E-2</c:v>
                </c:pt>
                <c:pt idx="376">
                  <c:v>3.8242999999999999E-2</c:v>
                </c:pt>
                <c:pt idx="377">
                  <c:v>3.5757999999999998E-2</c:v>
                </c:pt>
                <c:pt idx="378">
                  <c:v>3.9071000000000002E-2</c:v>
                </c:pt>
                <c:pt idx="379">
                  <c:v>4.7558999999999997E-2</c:v>
                </c:pt>
                <c:pt idx="380">
                  <c:v>3.8497000000000003E-2</c:v>
                </c:pt>
                <c:pt idx="381">
                  <c:v>4.3524E-2</c:v>
                </c:pt>
                <c:pt idx="382">
                  <c:v>4.5802000000000002E-2</c:v>
                </c:pt>
                <c:pt idx="383">
                  <c:v>5.3399000000000002E-2</c:v>
                </c:pt>
                <c:pt idx="384">
                  <c:v>5.3532999999999997E-2</c:v>
                </c:pt>
                <c:pt idx="385">
                  <c:v>5.6238000000000003E-2</c:v>
                </c:pt>
                <c:pt idx="386">
                  <c:v>5.7509999999999999E-2</c:v>
                </c:pt>
                <c:pt idx="387">
                  <c:v>6.0663000000000002E-2</c:v>
                </c:pt>
                <c:pt idx="388">
                  <c:v>6.2605999999999995E-2</c:v>
                </c:pt>
                <c:pt idx="389">
                  <c:v>6.1305999999999999E-2</c:v>
                </c:pt>
                <c:pt idx="390">
                  <c:v>6.6814999999999999E-2</c:v>
                </c:pt>
                <c:pt idx="391">
                  <c:v>6.3024999999999998E-2</c:v>
                </c:pt>
                <c:pt idx="392">
                  <c:v>6.5458000000000002E-2</c:v>
                </c:pt>
                <c:pt idx="393">
                  <c:v>6.9556000000000007E-2</c:v>
                </c:pt>
                <c:pt idx="394">
                  <c:v>6.8709000000000006E-2</c:v>
                </c:pt>
                <c:pt idx="395">
                  <c:v>7.3649999999999993E-2</c:v>
                </c:pt>
                <c:pt idx="396">
                  <c:v>7.5298000000000004E-2</c:v>
                </c:pt>
                <c:pt idx="397">
                  <c:v>7.6214000000000004E-2</c:v>
                </c:pt>
                <c:pt idx="398">
                  <c:v>7.3435E-2</c:v>
                </c:pt>
                <c:pt idx="399">
                  <c:v>7.5426999999999994E-2</c:v>
                </c:pt>
                <c:pt idx="400">
                  <c:v>7.5950000000000004E-2</c:v>
                </c:pt>
                <c:pt idx="401">
                  <c:v>8.0502000000000004E-2</c:v>
                </c:pt>
                <c:pt idx="402">
                  <c:v>7.8822000000000003E-2</c:v>
                </c:pt>
                <c:pt idx="403">
                  <c:v>7.9901E-2</c:v>
                </c:pt>
                <c:pt idx="404">
                  <c:v>8.4960999999999995E-2</c:v>
                </c:pt>
                <c:pt idx="405">
                  <c:v>8.0454999999999999E-2</c:v>
                </c:pt>
                <c:pt idx="406">
                  <c:v>8.5928000000000004E-2</c:v>
                </c:pt>
                <c:pt idx="407">
                  <c:v>8.4944000000000006E-2</c:v>
                </c:pt>
                <c:pt idx="408">
                  <c:v>9.0941999999999995E-2</c:v>
                </c:pt>
                <c:pt idx="409">
                  <c:v>8.9266999999999999E-2</c:v>
                </c:pt>
                <c:pt idx="410">
                  <c:v>9.0403999999999998E-2</c:v>
                </c:pt>
                <c:pt idx="411">
                  <c:v>9.2032000000000003E-2</c:v>
                </c:pt>
                <c:pt idx="412">
                  <c:v>9.2269000000000004E-2</c:v>
                </c:pt>
                <c:pt idx="413">
                  <c:v>9.0695999999999999E-2</c:v>
                </c:pt>
                <c:pt idx="414">
                  <c:v>9.8232E-2</c:v>
                </c:pt>
                <c:pt idx="415">
                  <c:v>0.101005</c:v>
                </c:pt>
                <c:pt idx="416">
                  <c:v>9.9076999999999998E-2</c:v>
                </c:pt>
                <c:pt idx="417">
                  <c:v>9.6882999999999997E-2</c:v>
                </c:pt>
                <c:pt idx="418">
                  <c:v>0.100911</c:v>
                </c:pt>
                <c:pt idx="419">
                  <c:v>9.5101000000000005E-2</c:v>
                </c:pt>
                <c:pt idx="420">
                  <c:v>9.7176999999999999E-2</c:v>
                </c:pt>
                <c:pt idx="421">
                  <c:v>9.8433000000000007E-2</c:v>
                </c:pt>
                <c:pt idx="422">
                  <c:v>0.10277799999999999</c:v>
                </c:pt>
                <c:pt idx="423">
                  <c:v>9.6165E-2</c:v>
                </c:pt>
                <c:pt idx="424">
                  <c:v>9.5324999999999993E-2</c:v>
                </c:pt>
                <c:pt idx="425">
                  <c:v>9.5093999999999998E-2</c:v>
                </c:pt>
                <c:pt idx="426">
                  <c:v>8.9630000000000001E-2</c:v>
                </c:pt>
                <c:pt idx="427">
                  <c:v>8.3818000000000004E-2</c:v>
                </c:pt>
                <c:pt idx="428">
                  <c:v>7.7546000000000004E-2</c:v>
                </c:pt>
                <c:pt idx="429">
                  <c:v>8.5296999999999998E-2</c:v>
                </c:pt>
                <c:pt idx="430">
                  <c:v>7.7354000000000006E-2</c:v>
                </c:pt>
                <c:pt idx="431">
                  <c:v>7.1401999999999993E-2</c:v>
                </c:pt>
                <c:pt idx="432">
                  <c:v>8.0902000000000002E-2</c:v>
                </c:pt>
                <c:pt idx="433">
                  <c:v>6.8139000000000005E-2</c:v>
                </c:pt>
                <c:pt idx="434">
                  <c:v>7.2444999999999996E-2</c:v>
                </c:pt>
                <c:pt idx="435">
                  <c:v>7.0642999999999997E-2</c:v>
                </c:pt>
                <c:pt idx="436">
                  <c:v>6.4332E-2</c:v>
                </c:pt>
                <c:pt idx="437">
                  <c:v>5.9156E-2</c:v>
                </c:pt>
                <c:pt idx="438">
                  <c:v>5.8929000000000002E-2</c:v>
                </c:pt>
                <c:pt idx="439">
                  <c:v>6.5056000000000003E-2</c:v>
                </c:pt>
                <c:pt idx="440">
                  <c:v>6.5832000000000002E-2</c:v>
                </c:pt>
                <c:pt idx="441">
                  <c:v>5.9360000000000003E-2</c:v>
                </c:pt>
                <c:pt idx="442">
                  <c:v>5.1605999999999999E-2</c:v>
                </c:pt>
                <c:pt idx="443">
                  <c:v>5.3519999999999998E-2</c:v>
                </c:pt>
                <c:pt idx="444">
                  <c:v>5.1013000000000003E-2</c:v>
                </c:pt>
                <c:pt idx="445">
                  <c:v>6.3111E-2</c:v>
                </c:pt>
                <c:pt idx="446">
                  <c:v>5.6625000000000002E-2</c:v>
                </c:pt>
                <c:pt idx="447">
                  <c:v>5.4191999999999997E-2</c:v>
                </c:pt>
                <c:pt idx="448">
                  <c:v>5.1138999999999997E-2</c:v>
                </c:pt>
                <c:pt idx="449">
                  <c:v>5.4061999999999999E-2</c:v>
                </c:pt>
                <c:pt idx="450">
                  <c:v>5.7117000000000001E-2</c:v>
                </c:pt>
                <c:pt idx="451">
                  <c:v>4.1333000000000002E-2</c:v>
                </c:pt>
                <c:pt idx="452">
                  <c:v>5.4577000000000001E-2</c:v>
                </c:pt>
                <c:pt idx="453">
                  <c:v>4.0598000000000002E-2</c:v>
                </c:pt>
                <c:pt idx="454">
                  <c:v>4.3591999999999999E-2</c:v>
                </c:pt>
                <c:pt idx="455">
                  <c:v>4.2075000000000001E-2</c:v>
                </c:pt>
                <c:pt idx="456">
                  <c:v>6.0886999999999997E-2</c:v>
                </c:pt>
                <c:pt idx="457">
                  <c:v>3.6852000000000003E-2</c:v>
                </c:pt>
                <c:pt idx="458">
                  <c:v>9.7090999999999997E-2</c:v>
                </c:pt>
                <c:pt idx="459">
                  <c:v>4.9106999999999998E-2</c:v>
                </c:pt>
                <c:pt idx="460">
                  <c:v>9.1955999999999996E-2</c:v>
                </c:pt>
                <c:pt idx="462">
                  <c:v>5.0941E-2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A15-5E4E-8539-57E4264AA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444256"/>
        <c:axId val="843443928"/>
      </c:scatterChart>
      <c:valAx>
        <c:axId val="843444256"/>
        <c:scaling>
          <c:orientation val="minMax"/>
          <c:max val="25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43928"/>
        <c:crosses val="autoZero"/>
        <c:crossBetween val="midCat"/>
        <c:majorUnit val="500"/>
      </c:valAx>
      <c:valAx>
        <c:axId val="843443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44256"/>
        <c:crosses val="autoZero"/>
        <c:crossBetween val="midCat"/>
      </c:valAx>
      <c:spPr>
        <a:noFill/>
        <a:ln w="6350">
          <a:solidFill>
            <a:schemeClr val="bg2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32832524382731"/>
          <c:y val="5.6115164170632038E-2"/>
          <c:w val="0.73603319611892759"/>
          <c:h val="0.759501681239338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'0626'!$B$1</c:f>
              <c:strCache>
                <c:ptCount val="1"/>
                <c:pt idx="0">
                  <c:v>Grass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4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'0626'!$A$2:$A$475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'0626'!$B$2:$B$475</c:f>
              <c:numCache>
                <c:formatCode>General</c:formatCode>
                <c:ptCount val="474"/>
                <c:pt idx="0">
                  <c:v>2.2376E-2</c:v>
                </c:pt>
                <c:pt idx="1">
                  <c:v>2.5343999999999998E-2</c:v>
                </c:pt>
                <c:pt idx="2">
                  <c:v>2.6696999999999999E-2</c:v>
                </c:pt>
                <c:pt idx="3">
                  <c:v>2.5625999999999999E-2</c:v>
                </c:pt>
                <c:pt idx="4">
                  <c:v>2.9895999999999999E-2</c:v>
                </c:pt>
                <c:pt idx="5">
                  <c:v>3.2910000000000002E-2</c:v>
                </c:pt>
                <c:pt idx="6">
                  <c:v>3.4458000000000003E-2</c:v>
                </c:pt>
                <c:pt idx="7">
                  <c:v>3.7318999999999998E-2</c:v>
                </c:pt>
                <c:pt idx="8">
                  <c:v>3.8577E-2</c:v>
                </c:pt>
                <c:pt idx="9">
                  <c:v>3.6942999999999997E-2</c:v>
                </c:pt>
                <c:pt idx="10">
                  <c:v>3.6031000000000001E-2</c:v>
                </c:pt>
                <c:pt idx="11">
                  <c:v>3.6511000000000002E-2</c:v>
                </c:pt>
                <c:pt idx="12">
                  <c:v>3.7033999999999997E-2</c:v>
                </c:pt>
                <c:pt idx="13">
                  <c:v>3.7623999999999998E-2</c:v>
                </c:pt>
                <c:pt idx="14">
                  <c:v>3.4902000000000002E-2</c:v>
                </c:pt>
                <c:pt idx="15">
                  <c:v>3.5534000000000003E-2</c:v>
                </c:pt>
                <c:pt idx="16">
                  <c:v>3.7088000000000003E-2</c:v>
                </c:pt>
                <c:pt idx="17">
                  <c:v>3.7668E-2</c:v>
                </c:pt>
                <c:pt idx="18">
                  <c:v>3.8017000000000002E-2</c:v>
                </c:pt>
                <c:pt idx="19">
                  <c:v>3.5971999999999997E-2</c:v>
                </c:pt>
                <c:pt idx="20">
                  <c:v>3.5497000000000001E-2</c:v>
                </c:pt>
                <c:pt idx="21">
                  <c:v>3.6759E-2</c:v>
                </c:pt>
                <c:pt idx="22">
                  <c:v>3.6138000000000003E-2</c:v>
                </c:pt>
                <c:pt idx="23">
                  <c:v>3.8585000000000001E-2</c:v>
                </c:pt>
                <c:pt idx="24">
                  <c:v>3.7992999999999999E-2</c:v>
                </c:pt>
                <c:pt idx="25">
                  <c:v>3.8639E-2</c:v>
                </c:pt>
                <c:pt idx="26">
                  <c:v>3.85E-2</c:v>
                </c:pt>
                <c:pt idx="27">
                  <c:v>4.0544999999999998E-2</c:v>
                </c:pt>
                <c:pt idx="28">
                  <c:v>4.0460000000000003E-2</c:v>
                </c:pt>
                <c:pt idx="29">
                  <c:v>4.2043999999999998E-2</c:v>
                </c:pt>
                <c:pt idx="30">
                  <c:v>4.3463000000000002E-2</c:v>
                </c:pt>
                <c:pt idx="31">
                  <c:v>4.5463999999999997E-2</c:v>
                </c:pt>
                <c:pt idx="32">
                  <c:v>4.7201E-2</c:v>
                </c:pt>
                <c:pt idx="33">
                  <c:v>4.9627999999999999E-2</c:v>
                </c:pt>
                <c:pt idx="34">
                  <c:v>5.4427999999999997E-2</c:v>
                </c:pt>
                <c:pt idx="35">
                  <c:v>6.0493999999999999E-2</c:v>
                </c:pt>
                <c:pt idx="36">
                  <c:v>6.6326999999999997E-2</c:v>
                </c:pt>
                <c:pt idx="37">
                  <c:v>7.3032E-2</c:v>
                </c:pt>
                <c:pt idx="38">
                  <c:v>8.0610000000000001E-2</c:v>
                </c:pt>
                <c:pt idx="39">
                  <c:v>8.5679000000000005E-2</c:v>
                </c:pt>
                <c:pt idx="40">
                  <c:v>9.3599000000000002E-2</c:v>
                </c:pt>
                <c:pt idx="41">
                  <c:v>9.2501E-2</c:v>
                </c:pt>
                <c:pt idx="42">
                  <c:v>9.7984000000000002E-2</c:v>
                </c:pt>
                <c:pt idx="43">
                  <c:v>9.9169999999999994E-2</c:v>
                </c:pt>
                <c:pt idx="44">
                  <c:v>0.10148500000000001</c:v>
                </c:pt>
                <c:pt idx="45">
                  <c:v>0.104951</c:v>
                </c:pt>
                <c:pt idx="46">
                  <c:v>0.105823</c:v>
                </c:pt>
                <c:pt idx="47">
                  <c:v>0.10604</c:v>
                </c:pt>
                <c:pt idx="48">
                  <c:v>0.10581</c:v>
                </c:pt>
                <c:pt idx="49">
                  <c:v>0.103894</c:v>
                </c:pt>
                <c:pt idx="50">
                  <c:v>0.10227</c:v>
                </c:pt>
                <c:pt idx="51">
                  <c:v>9.8387000000000002E-2</c:v>
                </c:pt>
                <c:pt idx="52">
                  <c:v>9.3609999999999999E-2</c:v>
                </c:pt>
                <c:pt idx="53">
                  <c:v>9.1343999999999995E-2</c:v>
                </c:pt>
                <c:pt idx="54">
                  <c:v>8.9157E-2</c:v>
                </c:pt>
                <c:pt idx="55">
                  <c:v>8.6847999999999995E-2</c:v>
                </c:pt>
                <c:pt idx="56">
                  <c:v>8.4903999999999993E-2</c:v>
                </c:pt>
                <c:pt idx="57">
                  <c:v>8.4562999999999999E-2</c:v>
                </c:pt>
                <c:pt idx="58">
                  <c:v>8.2142999999999994E-2</c:v>
                </c:pt>
                <c:pt idx="59">
                  <c:v>8.0354999999999996E-2</c:v>
                </c:pt>
                <c:pt idx="60">
                  <c:v>8.0243999999999996E-2</c:v>
                </c:pt>
                <c:pt idx="61">
                  <c:v>7.9846E-2</c:v>
                </c:pt>
                <c:pt idx="62">
                  <c:v>8.0421000000000006E-2</c:v>
                </c:pt>
                <c:pt idx="63">
                  <c:v>8.0084000000000002E-2</c:v>
                </c:pt>
                <c:pt idx="64">
                  <c:v>7.7741000000000005E-2</c:v>
                </c:pt>
                <c:pt idx="65">
                  <c:v>7.8177999999999997E-2</c:v>
                </c:pt>
                <c:pt idx="66">
                  <c:v>7.5473999999999999E-2</c:v>
                </c:pt>
                <c:pt idx="67">
                  <c:v>7.3386000000000007E-2</c:v>
                </c:pt>
                <c:pt idx="68">
                  <c:v>7.4562000000000003E-2</c:v>
                </c:pt>
                <c:pt idx="69">
                  <c:v>7.3529999999999998E-2</c:v>
                </c:pt>
                <c:pt idx="70">
                  <c:v>7.2251999999999997E-2</c:v>
                </c:pt>
                <c:pt idx="71">
                  <c:v>7.1983000000000005E-2</c:v>
                </c:pt>
                <c:pt idx="72">
                  <c:v>7.2319999999999995E-2</c:v>
                </c:pt>
                <c:pt idx="73">
                  <c:v>7.1286000000000002E-2</c:v>
                </c:pt>
                <c:pt idx="74">
                  <c:v>6.9456000000000004E-2</c:v>
                </c:pt>
                <c:pt idx="75">
                  <c:v>6.7715999999999998E-2</c:v>
                </c:pt>
                <c:pt idx="76">
                  <c:v>6.5449999999999994E-2</c:v>
                </c:pt>
                <c:pt idx="77">
                  <c:v>6.2566999999999998E-2</c:v>
                </c:pt>
                <c:pt idx="78">
                  <c:v>6.3063999999999995E-2</c:v>
                </c:pt>
                <c:pt idx="79">
                  <c:v>6.0184000000000001E-2</c:v>
                </c:pt>
                <c:pt idx="80">
                  <c:v>5.6850999999999999E-2</c:v>
                </c:pt>
                <c:pt idx="81">
                  <c:v>5.7188000000000003E-2</c:v>
                </c:pt>
                <c:pt idx="82">
                  <c:v>5.6335999999999997E-2</c:v>
                </c:pt>
                <c:pt idx="83">
                  <c:v>5.5764000000000001E-2</c:v>
                </c:pt>
                <c:pt idx="84">
                  <c:v>5.4640000000000001E-2</c:v>
                </c:pt>
                <c:pt idx="85">
                  <c:v>5.4196000000000001E-2</c:v>
                </c:pt>
                <c:pt idx="86">
                  <c:v>5.4428999999999998E-2</c:v>
                </c:pt>
                <c:pt idx="87">
                  <c:v>5.5951000000000001E-2</c:v>
                </c:pt>
                <c:pt idx="88">
                  <c:v>6.2755000000000005E-2</c:v>
                </c:pt>
                <c:pt idx="89">
                  <c:v>6.4161999999999997E-2</c:v>
                </c:pt>
                <c:pt idx="90">
                  <c:v>7.0521E-2</c:v>
                </c:pt>
                <c:pt idx="91">
                  <c:v>8.6978E-2</c:v>
                </c:pt>
                <c:pt idx="92">
                  <c:v>0.10910400000000001</c:v>
                </c:pt>
                <c:pt idx="93">
                  <c:v>0.131274</c:v>
                </c:pt>
                <c:pt idx="94">
                  <c:v>0.155691</c:v>
                </c:pt>
                <c:pt idx="95">
                  <c:v>0.184113</c:v>
                </c:pt>
                <c:pt idx="96">
                  <c:v>0.21514800000000001</c:v>
                </c:pt>
                <c:pt idx="97">
                  <c:v>0.25547399999999998</c:v>
                </c:pt>
                <c:pt idx="98">
                  <c:v>0.289634</c:v>
                </c:pt>
                <c:pt idx="99">
                  <c:v>0.27422200000000002</c:v>
                </c:pt>
                <c:pt idx="100">
                  <c:v>0.31167</c:v>
                </c:pt>
                <c:pt idx="101">
                  <c:v>0.34318300000000002</c:v>
                </c:pt>
                <c:pt idx="102">
                  <c:v>0.35078300000000001</c:v>
                </c:pt>
                <c:pt idx="103">
                  <c:v>0.37419400000000003</c:v>
                </c:pt>
                <c:pt idx="104">
                  <c:v>0.40323700000000001</c:v>
                </c:pt>
                <c:pt idx="105">
                  <c:v>0.421626</c:v>
                </c:pt>
                <c:pt idx="106">
                  <c:v>0.43459700000000001</c:v>
                </c:pt>
                <c:pt idx="107">
                  <c:v>0.44316</c:v>
                </c:pt>
                <c:pt idx="108">
                  <c:v>0.452351</c:v>
                </c:pt>
                <c:pt idx="109">
                  <c:v>0.45784799999999998</c:v>
                </c:pt>
                <c:pt idx="110">
                  <c:v>0.45047900000000002</c:v>
                </c:pt>
                <c:pt idx="111">
                  <c:v>0.51815199999999995</c:v>
                </c:pt>
                <c:pt idx="112">
                  <c:v>0.47752899999999998</c:v>
                </c:pt>
                <c:pt idx="113">
                  <c:v>0.46395199999999998</c:v>
                </c:pt>
                <c:pt idx="114">
                  <c:v>0.47192600000000001</c:v>
                </c:pt>
                <c:pt idx="115">
                  <c:v>0.47498400000000002</c:v>
                </c:pt>
                <c:pt idx="116">
                  <c:v>0.475887</c:v>
                </c:pt>
                <c:pt idx="117">
                  <c:v>0.47274699999999997</c:v>
                </c:pt>
                <c:pt idx="118">
                  <c:v>0.47689300000000001</c:v>
                </c:pt>
                <c:pt idx="119">
                  <c:v>0.47293800000000003</c:v>
                </c:pt>
                <c:pt idx="120">
                  <c:v>0.47640300000000002</c:v>
                </c:pt>
                <c:pt idx="121">
                  <c:v>0.48044999999999999</c:v>
                </c:pt>
                <c:pt idx="122">
                  <c:v>0.48268</c:v>
                </c:pt>
                <c:pt idx="123">
                  <c:v>0.47659600000000002</c:v>
                </c:pt>
                <c:pt idx="124">
                  <c:v>0.47953600000000002</c:v>
                </c:pt>
                <c:pt idx="125">
                  <c:v>0.47994999999999999</c:v>
                </c:pt>
                <c:pt idx="126">
                  <c:v>0.47869200000000001</c:v>
                </c:pt>
                <c:pt idx="127">
                  <c:v>0.47024700000000003</c:v>
                </c:pt>
                <c:pt idx="128">
                  <c:v>0.48446400000000001</c:v>
                </c:pt>
                <c:pt idx="129">
                  <c:v>0.491701</c:v>
                </c:pt>
                <c:pt idx="130">
                  <c:v>0.47620000000000001</c:v>
                </c:pt>
                <c:pt idx="131">
                  <c:v>0.48295700000000003</c:v>
                </c:pt>
                <c:pt idx="132">
                  <c:v>0.47637000000000002</c:v>
                </c:pt>
                <c:pt idx="133">
                  <c:v>0.47505199999999997</c:v>
                </c:pt>
                <c:pt idx="134">
                  <c:v>0.48837199999999997</c:v>
                </c:pt>
                <c:pt idx="135">
                  <c:v>0.48612699999999998</c:v>
                </c:pt>
                <c:pt idx="136">
                  <c:v>0.49341400000000002</c:v>
                </c:pt>
                <c:pt idx="137">
                  <c:v>0.49269000000000002</c:v>
                </c:pt>
                <c:pt idx="138">
                  <c:v>0.49459199999999998</c:v>
                </c:pt>
                <c:pt idx="139">
                  <c:v>0.49324499999999999</c:v>
                </c:pt>
                <c:pt idx="140">
                  <c:v>0.49867899999999998</c:v>
                </c:pt>
                <c:pt idx="141">
                  <c:v>0.49840400000000001</c:v>
                </c:pt>
                <c:pt idx="142">
                  <c:v>0.50090100000000004</c:v>
                </c:pt>
                <c:pt idx="143">
                  <c:v>0.50268000000000002</c:v>
                </c:pt>
                <c:pt idx="144">
                  <c:v>0.51685199999999998</c:v>
                </c:pt>
                <c:pt idx="145">
                  <c:v>0.49954999999999999</c:v>
                </c:pt>
                <c:pt idx="146">
                  <c:v>0.49621799999999999</c:v>
                </c:pt>
                <c:pt idx="147">
                  <c:v>0.49841400000000002</c:v>
                </c:pt>
                <c:pt idx="148">
                  <c:v>0.49671900000000002</c:v>
                </c:pt>
                <c:pt idx="149">
                  <c:v>0.50152300000000005</c:v>
                </c:pt>
                <c:pt idx="150">
                  <c:v>0.51167300000000004</c:v>
                </c:pt>
                <c:pt idx="151">
                  <c:v>0.50264799999999998</c:v>
                </c:pt>
                <c:pt idx="152">
                  <c:v>0.49729800000000002</c:v>
                </c:pt>
                <c:pt idx="153">
                  <c:v>0.51442500000000002</c:v>
                </c:pt>
                <c:pt idx="154">
                  <c:v>0.52402300000000002</c:v>
                </c:pt>
                <c:pt idx="155">
                  <c:v>0.51680400000000004</c:v>
                </c:pt>
                <c:pt idx="156">
                  <c:v>0.49246800000000002</c:v>
                </c:pt>
                <c:pt idx="157">
                  <c:v>0.50180800000000003</c:v>
                </c:pt>
                <c:pt idx="158">
                  <c:v>0.49669000000000002</c:v>
                </c:pt>
                <c:pt idx="159">
                  <c:v>0.49982900000000002</c:v>
                </c:pt>
                <c:pt idx="160">
                  <c:v>0.49279699999999999</c:v>
                </c:pt>
                <c:pt idx="161">
                  <c:v>0.47793200000000002</c:v>
                </c:pt>
                <c:pt idx="162">
                  <c:v>0.484012</c:v>
                </c:pt>
                <c:pt idx="163">
                  <c:v>0.49817299999999998</c:v>
                </c:pt>
                <c:pt idx="164">
                  <c:v>0.49665399999999998</c:v>
                </c:pt>
                <c:pt idx="165">
                  <c:v>0.52183800000000002</c:v>
                </c:pt>
                <c:pt idx="166">
                  <c:v>0.54192399999999996</c:v>
                </c:pt>
                <c:pt idx="167">
                  <c:v>0.46776600000000002</c:v>
                </c:pt>
                <c:pt idx="168">
                  <c:v>0.500116</c:v>
                </c:pt>
                <c:pt idx="169">
                  <c:v>0.47880699999999998</c:v>
                </c:pt>
                <c:pt idx="170">
                  <c:v>0.468445</c:v>
                </c:pt>
                <c:pt idx="171">
                  <c:v>0.46774700000000002</c:v>
                </c:pt>
                <c:pt idx="172">
                  <c:v>0.45890700000000001</c:v>
                </c:pt>
                <c:pt idx="173">
                  <c:v>0.48260700000000001</c:v>
                </c:pt>
                <c:pt idx="174">
                  <c:v>0.45899899999999999</c:v>
                </c:pt>
                <c:pt idx="175">
                  <c:v>0.430004</c:v>
                </c:pt>
                <c:pt idx="176">
                  <c:v>0.43366300000000002</c:v>
                </c:pt>
                <c:pt idx="177">
                  <c:v>0.456513</c:v>
                </c:pt>
                <c:pt idx="178">
                  <c:v>0.48960700000000001</c:v>
                </c:pt>
                <c:pt idx="179">
                  <c:v>0.46236699999999997</c:v>
                </c:pt>
                <c:pt idx="180">
                  <c:v>0.451067</c:v>
                </c:pt>
                <c:pt idx="181">
                  <c:v>0.475887</c:v>
                </c:pt>
                <c:pt idx="182">
                  <c:v>0.49046699999999999</c:v>
                </c:pt>
                <c:pt idx="183">
                  <c:v>0.47461199999999998</c:v>
                </c:pt>
                <c:pt idx="184">
                  <c:v>0.47002699999999997</c:v>
                </c:pt>
                <c:pt idx="185">
                  <c:v>0.47399799999999997</c:v>
                </c:pt>
                <c:pt idx="186">
                  <c:v>0.479628</c:v>
                </c:pt>
                <c:pt idx="187">
                  <c:v>0.48661300000000002</c:v>
                </c:pt>
                <c:pt idx="188">
                  <c:v>0.47791699999999998</c:v>
                </c:pt>
                <c:pt idx="189">
                  <c:v>0.49002400000000002</c:v>
                </c:pt>
                <c:pt idx="190">
                  <c:v>0.504</c:v>
                </c:pt>
                <c:pt idx="191">
                  <c:v>0.48827900000000002</c:v>
                </c:pt>
                <c:pt idx="192">
                  <c:v>0.48417100000000002</c:v>
                </c:pt>
                <c:pt idx="193">
                  <c:v>0.49037500000000001</c:v>
                </c:pt>
                <c:pt idx="194">
                  <c:v>0.50392700000000001</c:v>
                </c:pt>
                <c:pt idx="195">
                  <c:v>0.49442199999999997</c:v>
                </c:pt>
                <c:pt idx="196">
                  <c:v>0.49575200000000003</c:v>
                </c:pt>
                <c:pt idx="197">
                  <c:v>0.50278500000000004</c:v>
                </c:pt>
                <c:pt idx="198">
                  <c:v>0.51373199999999997</c:v>
                </c:pt>
                <c:pt idx="199">
                  <c:v>0.51617900000000005</c:v>
                </c:pt>
                <c:pt idx="200">
                  <c:v>0.51736700000000002</c:v>
                </c:pt>
                <c:pt idx="201">
                  <c:v>0.51839599999999997</c:v>
                </c:pt>
                <c:pt idx="202">
                  <c:v>0.52060099999999998</c:v>
                </c:pt>
                <c:pt idx="203">
                  <c:v>0.52174600000000004</c:v>
                </c:pt>
                <c:pt idx="204">
                  <c:v>0.52715699999999999</c:v>
                </c:pt>
                <c:pt idx="205">
                  <c:v>0.53186500000000003</c:v>
                </c:pt>
                <c:pt idx="206">
                  <c:v>0.53525800000000001</c:v>
                </c:pt>
                <c:pt idx="207">
                  <c:v>0.53810500000000006</c:v>
                </c:pt>
                <c:pt idx="208">
                  <c:v>0.54185000000000005</c:v>
                </c:pt>
                <c:pt idx="209">
                  <c:v>0.53802000000000005</c:v>
                </c:pt>
                <c:pt idx="210">
                  <c:v>0.53288999999999997</c:v>
                </c:pt>
                <c:pt idx="211">
                  <c:v>0.52832299999999999</c:v>
                </c:pt>
                <c:pt idx="212">
                  <c:v>0.527976</c:v>
                </c:pt>
                <c:pt idx="213">
                  <c:v>0.51179699999999995</c:v>
                </c:pt>
                <c:pt idx="214">
                  <c:v>0.51076600000000005</c:v>
                </c:pt>
                <c:pt idx="215">
                  <c:v>0.49747000000000002</c:v>
                </c:pt>
                <c:pt idx="216">
                  <c:v>0.491338</c:v>
                </c:pt>
                <c:pt idx="217">
                  <c:v>0.39166400000000001</c:v>
                </c:pt>
                <c:pt idx="218">
                  <c:v>0.41050599999999998</c:v>
                </c:pt>
                <c:pt idx="219">
                  <c:v>0.46491199999999999</c:v>
                </c:pt>
                <c:pt idx="220">
                  <c:v>0.38780500000000001</c:v>
                </c:pt>
                <c:pt idx="221">
                  <c:v>0.42551499999999998</c:v>
                </c:pt>
                <c:pt idx="222">
                  <c:v>0.387604</c:v>
                </c:pt>
                <c:pt idx="223">
                  <c:v>0.41800399999999999</c:v>
                </c:pt>
                <c:pt idx="224">
                  <c:v>0.42840499999999998</c:v>
                </c:pt>
                <c:pt idx="225">
                  <c:v>0.43224099999999999</c:v>
                </c:pt>
                <c:pt idx="226">
                  <c:v>0.432008</c:v>
                </c:pt>
                <c:pt idx="227">
                  <c:v>0.43148999999999998</c:v>
                </c:pt>
                <c:pt idx="228">
                  <c:v>0.440469</c:v>
                </c:pt>
                <c:pt idx="229">
                  <c:v>0.43741999999999998</c:v>
                </c:pt>
                <c:pt idx="230">
                  <c:v>0.432197</c:v>
                </c:pt>
                <c:pt idx="231">
                  <c:v>0.43965100000000001</c:v>
                </c:pt>
                <c:pt idx="232">
                  <c:v>0.43741200000000002</c:v>
                </c:pt>
                <c:pt idx="233">
                  <c:v>0.43863000000000002</c:v>
                </c:pt>
                <c:pt idx="234">
                  <c:v>0.44397599999999998</c:v>
                </c:pt>
                <c:pt idx="235">
                  <c:v>0.45035999999999998</c:v>
                </c:pt>
                <c:pt idx="236">
                  <c:v>0.45289400000000002</c:v>
                </c:pt>
                <c:pt idx="237">
                  <c:v>0.45882200000000001</c:v>
                </c:pt>
                <c:pt idx="238">
                  <c:v>0.46143400000000001</c:v>
                </c:pt>
                <c:pt idx="239">
                  <c:v>0.462231</c:v>
                </c:pt>
                <c:pt idx="240">
                  <c:v>0.46251700000000001</c:v>
                </c:pt>
                <c:pt idx="241">
                  <c:v>0.46107599999999999</c:v>
                </c:pt>
                <c:pt idx="242">
                  <c:v>0.45232</c:v>
                </c:pt>
                <c:pt idx="243">
                  <c:v>0.43984499999999999</c:v>
                </c:pt>
                <c:pt idx="244">
                  <c:v>0.44825700000000002</c:v>
                </c:pt>
                <c:pt idx="245">
                  <c:v>0.45294200000000001</c:v>
                </c:pt>
                <c:pt idx="246">
                  <c:v>0.469057</c:v>
                </c:pt>
                <c:pt idx="247">
                  <c:v>0.46893099999999999</c:v>
                </c:pt>
                <c:pt idx="248">
                  <c:v>0.47240799999999999</c:v>
                </c:pt>
                <c:pt idx="249">
                  <c:v>0.47264800000000001</c:v>
                </c:pt>
                <c:pt idx="250">
                  <c:v>0.47309899999999999</c:v>
                </c:pt>
                <c:pt idx="251">
                  <c:v>0.459034</c:v>
                </c:pt>
                <c:pt idx="252">
                  <c:v>0.45938200000000001</c:v>
                </c:pt>
                <c:pt idx="253">
                  <c:v>0.43297999999999998</c:v>
                </c:pt>
                <c:pt idx="254">
                  <c:v>0.42772300000000002</c:v>
                </c:pt>
                <c:pt idx="255">
                  <c:v>0.45068999999999998</c:v>
                </c:pt>
                <c:pt idx="256">
                  <c:v>0.40302399999999999</c:v>
                </c:pt>
                <c:pt idx="276">
                  <c:v>0.13463700000000001</c:v>
                </c:pt>
                <c:pt idx="277">
                  <c:v>0.12696299999999999</c:v>
                </c:pt>
                <c:pt idx="278">
                  <c:v>0.11756800000000001</c:v>
                </c:pt>
                <c:pt idx="279">
                  <c:v>0.128107</c:v>
                </c:pt>
                <c:pt idx="280">
                  <c:v>0.13320000000000001</c:v>
                </c:pt>
                <c:pt idx="281">
                  <c:v>0.150536</c:v>
                </c:pt>
                <c:pt idx="282">
                  <c:v>0.13647100000000001</c:v>
                </c:pt>
                <c:pt idx="283">
                  <c:v>0.13658000000000001</c:v>
                </c:pt>
                <c:pt idx="284">
                  <c:v>0.150645</c:v>
                </c:pt>
                <c:pt idx="285">
                  <c:v>0.14627699999999999</c:v>
                </c:pt>
                <c:pt idx="286">
                  <c:v>0.14922099999999999</c:v>
                </c:pt>
                <c:pt idx="287">
                  <c:v>0.163518</c:v>
                </c:pt>
                <c:pt idx="288">
                  <c:v>0.164933</c:v>
                </c:pt>
                <c:pt idx="289">
                  <c:v>0.17466799999999999</c:v>
                </c:pt>
                <c:pt idx="290">
                  <c:v>0.17765900000000001</c:v>
                </c:pt>
                <c:pt idx="291">
                  <c:v>0.185525</c:v>
                </c:pt>
                <c:pt idx="292">
                  <c:v>0.19200300000000001</c:v>
                </c:pt>
                <c:pt idx="293">
                  <c:v>0.198294</c:v>
                </c:pt>
                <c:pt idx="294">
                  <c:v>0.20488000000000001</c:v>
                </c:pt>
                <c:pt idx="295">
                  <c:v>0.21130399999999999</c:v>
                </c:pt>
                <c:pt idx="296">
                  <c:v>0.21811900000000001</c:v>
                </c:pt>
                <c:pt idx="297">
                  <c:v>0.221691</c:v>
                </c:pt>
                <c:pt idx="298">
                  <c:v>0.22575799999999999</c:v>
                </c:pt>
                <c:pt idx="299">
                  <c:v>0.23196600000000001</c:v>
                </c:pt>
                <c:pt idx="300">
                  <c:v>0.23483399999999999</c:v>
                </c:pt>
                <c:pt idx="301">
                  <c:v>0.24027200000000001</c:v>
                </c:pt>
                <c:pt idx="302">
                  <c:v>0.24426100000000001</c:v>
                </c:pt>
                <c:pt idx="303">
                  <c:v>0.25248500000000001</c:v>
                </c:pt>
                <c:pt idx="304">
                  <c:v>0.24864900000000001</c:v>
                </c:pt>
                <c:pt idx="305">
                  <c:v>0.255465</c:v>
                </c:pt>
                <c:pt idx="306">
                  <c:v>0.258849</c:v>
                </c:pt>
                <c:pt idx="307">
                  <c:v>0.26746900000000001</c:v>
                </c:pt>
                <c:pt idx="308">
                  <c:v>0.271065</c:v>
                </c:pt>
                <c:pt idx="309">
                  <c:v>0.27379700000000001</c:v>
                </c:pt>
                <c:pt idx="310">
                  <c:v>0.27737499999999998</c:v>
                </c:pt>
                <c:pt idx="311">
                  <c:v>0.27870699999999998</c:v>
                </c:pt>
                <c:pt idx="312">
                  <c:v>0.28502300000000003</c:v>
                </c:pt>
                <c:pt idx="313">
                  <c:v>0.28634700000000002</c:v>
                </c:pt>
                <c:pt idx="314">
                  <c:v>0.28733199999999998</c:v>
                </c:pt>
                <c:pt idx="315">
                  <c:v>0.288074</c:v>
                </c:pt>
                <c:pt idx="316">
                  <c:v>0.28308699999999998</c:v>
                </c:pt>
                <c:pt idx="317">
                  <c:v>0.29045199999999999</c:v>
                </c:pt>
                <c:pt idx="318">
                  <c:v>0.28972199999999998</c:v>
                </c:pt>
                <c:pt idx="319">
                  <c:v>0.29041400000000001</c:v>
                </c:pt>
                <c:pt idx="320">
                  <c:v>0.291713</c:v>
                </c:pt>
                <c:pt idx="321">
                  <c:v>0.285607</c:v>
                </c:pt>
                <c:pt idx="322">
                  <c:v>0.27992099999999998</c:v>
                </c:pt>
                <c:pt idx="323">
                  <c:v>0.28289900000000001</c:v>
                </c:pt>
                <c:pt idx="324">
                  <c:v>0.27718599999999999</c:v>
                </c:pt>
                <c:pt idx="325">
                  <c:v>0.27743600000000002</c:v>
                </c:pt>
                <c:pt idx="326">
                  <c:v>0.27289000000000002</c:v>
                </c:pt>
                <c:pt idx="327">
                  <c:v>0.272949</c:v>
                </c:pt>
                <c:pt idx="328">
                  <c:v>0.26477400000000001</c:v>
                </c:pt>
                <c:pt idx="329">
                  <c:v>0.26311299999999999</c:v>
                </c:pt>
                <c:pt idx="330">
                  <c:v>0.26492399999999999</c:v>
                </c:pt>
                <c:pt idx="331">
                  <c:v>0.25641799999999998</c:v>
                </c:pt>
                <c:pt idx="332">
                  <c:v>0.25616699999999998</c:v>
                </c:pt>
                <c:pt idx="333">
                  <c:v>0.25236799999999998</c:v>
                </c:pt>
                <c:pt idx="334">
                  <c:v>0.2344</c:v>
                </c:pt>
                <c:pt idx="335">
                  <c:v>0.24528700000000001</c:v>
                </c:pt>
                <c:pt idx="336">
                  <c:v>0.229184</c:v>
                </c:pt>
                <c:pt idx="337">
                  <c:v>0.23516200000000001</c:v>
                </c:pt>
                <c:pt idx="338">
                  <c:v>0.22289999999999999</c:v>
                </c:pt>
                <c:pt idx="339">
                  <c:v>0.23000200000000001</c:v>
                </c:pt>
                <c:pt idx="340">
                  <c:v>0.23730499999999999</c:v>
                </c:pt>
                <c:pt idx="341">
                  <c:v>0.178372</c:v>
                </c:pt>
                <c:pt idx="375">
                  <c:v>6.5037999999999999E-2</c:v>
                </c:pt>
                <c:pt idx="376">
                  <c:v>6.9476999999999997E-2</c:v>
                </c:pt>
                <c:pt idx="377">
                  <c:v>6.7527000000000004E-2</c:v>
                </c:pt>
                <c:pt idx="378">
                  <c:v>6.7437999999999998E-2</c:v>
                </c:pt>
                <c:pt idx="379">
                  <c:v>7.7479000000000006E-2</c:v>
                </c:pt>
                <c:pt idx="380">
                  <c:v>7.0902999999999994E-2</c:v>
                </c:pt>
                <c:pt idx="381">
                  <c:v>7.7254000000000003E-2</c:v>
                </c:pt>
                <c:pt idx="382">
                  <c:v>7.9138E-2</c:v>
                </c:pt>
                <c:pt idx="383">
                  <c:v>8.7363999999999997E-2</c:v>
                </c:pt>
                <c:pt idx="384">
                  <c:v>8.7529999999999997E-2</c:v>
                </c:pt>
                <c:pt idx="385">
                  <c:v>9.1769000000000003E-2</c:v>
                </c:pt>
                <c:pt idx="386">
                  <c:v>9.2969999999999997E-2</c:v>
                </c:pt>
                <c:pt idx="387">
                  <c:v>9.6440999999999999E-2</c:v>
                </c:pt>
                <c:pt idx="388">
                  <c:v>9.7239999999999993E-2</c:v>
                </c:pt>
                <c:pt idx="389">
                  <c:v>9.6725000000000005E-2</c:v>
                </c:pt>
                <c:pt idx="390">
                  <c:v>0.100522</c:v>
                </c:pt>
                <c:pt idx="391">
                  <c:v>0.10359400000000001</c:v>
                </c:pt>
                <c:pt idx="392">
                  <c:v>0.104182</c:v>
                </c:pt>
                <c:pt idx="393">
                  <c:v>0.104752</c:v>
                </c:pt>
                <c:pt idx="394">
                  <c:v>0.105457</c:v>
                </c:pt>
                <c:pt idx="395">
                  <c:v>0.109953</c:v>
                </c:pt>
                <c:pt idx="396">
                  <c:v>0.110875</c:v>
                </c:pt>
                <c:pt idx="397">
                  <c:v>0.11275499999999999</c:v>
                </c:pt>
                <c:pt idx="398">
                  <c:v>0.114132</c:v>
                </c:pt>
                <c:pt idx="399">
                  <c:v>0.11748699999999999</c:v>
                </c:pt>
                <c:pt idx="400">
                  <c:v>0.117802</c:v>
                </c:pt>
                <c:pt idx="401">
                  <c:v>0.12028800000000001</c:v>
                </c:pt>
                <c:pt idx="402">
                  <c:v>0.123127</c:v>
                </c:pt>
                <c:pt idx="403">
                  <c:v>0.12202</c:v>
                </c:pt>
                <c:pt idx="404">
                  <c:v>0.12640000000000001</c:v>
                </c:pt>
                <c:pt idx="405">
                  <c:v>0.12847700000000001</c:v>
                </c:pt>
                <c:pt idx="406">
                  <c:v>0.129526</c:v>
                </c:pt>
                <c:pt idx="407">
                  <c:v>0.13180800000000001</c:v>
                </c:pt>
                <c:pt idx="408">
                  <c:v>0.13446900000000001</c:v>
                </c:pt>
                <c:pt idx="409">
                  <c:v>0.138045</c:v>
                </c:pt>
                <c:pt idx="410">
                  <c:v>0.137742</c:v>
                </c:pt>
                <c:pt idx="411">
                  <c:v>0.13788</c:v>
                </c:pt>
                <c:pt idx="412">
                  <c:v>0.140205</c:v>
                </c:pt>
                <c:pt idx="413">
                  <c:v>0.14030999999999999</c:v>
                </c:pt>
                <c:pt idx="414">
                  <c:v>0.14572499999999999</c:v>
                </c:pt>
                <c:pt idx="415">
                  <c:v>0.14971799999999999</c:v>
                </c:pt>
                <c:pt idx="416">
                  <c:v>0.15030499999999999</c:v>
                </c:pt>
                <c:pt idx="417">
                  <c:v>0.14460999999999999</c:v>
                </c:pt>
                <c:pt idx="418">
                  <c:v>0.14721999999999999</c:v>
                </c:pt>
                <c:pt idx="419">
                  <c:v>0.14548900000000001</c:v>
                </c:pt>
                <c:pt idx="420">
                  <c:v>0.14413500000000001</c:v>
                </c:pt>
                <c:pt idx="421">
                  <c:v>0.14374999999999999</c:v>
                </c:pt>
                <c:pt idx="422">
                  <c:v>0.14474699999999999</c:v>
                </c:pt>
                <c:pt idx="423">
                  <c:v>0.139348</c:v>
                </c:pt>
                <c:pt idx="424">
                  <c:v>0.13850999999999999</c:v>
                </c:pt>
                <c:pt idx="425">
                  <c:v>0.138128</c:v>
                </c:pt>
                <c:pt idx="426">
                  <c:v>0.12893499999999999</c:v>
                </c:pt>
                <c:pt idx="427">
                  <c:v>0.12442400000000001</c:v>
                </c:pt>
                <c:pt idx="428">
                  <c:v>0.121361</c:v>
                </c:pt>
                <c:pt idx="429">
                  <c:v>0.130054</c:v>
                </c:pt>
                <c:pt idx="430">
                  <c:v>0.1202</c:v>
                </c:pt>
                <c:pt idx="431">
                  <c:v>0.121305</c:v>
                </c:pt>
                <c:pt idx="432">
                  <c:v>0.111982</c:v>
                </c:pt>
                <c:pt idx="433">
                  <c:v>0.11296</c:v>
                </c:pt>
                <c:pt idx="434">
                  <c:v>0.11081199999999999</c:v>
                </c:pt>
                <c:pt idx="435">
                  <c:v>0.108505</c:v>
                </c:pt>
                <c:pt idx="436">
                  <c:v>0.10704900000000001</c:v>
                </c:pt>
                <c:pt idx="437">
                  <c:v>0.10000199999999999</c:v>
                </c:pt>
                <c:pt idx="438">
                  <c:v>9.8669999999999994E-2</c:v>
                </c:pt>
                <c:pt idx="439">
                  <c:v>0.103562</c:v>
                </c:pt>
                <c:pt idx="440">
                  <c:v>0.101133</c:v>
                </c:pt>
                <c:pt idx="441">
                  <c:v>9.7515000000000004E-2</c:v>
                </c:pt>
                <c:pt idx="442">
                  <c:v>0.102377</c:v>
                </c:pt>
                <c:pt idx="443">
                  <c:v>9.4886999999999999E-2</c:v>
                </c:pt>
                <c:pt idx="444">
                  <c:v>9.4759999999999997E-2</c:v>
                </c:pt>
                <c:pt idx="445">
                  <c:v>9.5593999999999998E-2</c:v>
                </c:pt>
                <c:pt idx="446">
                  <c:v>0.101229</c:v>
                </c:pt>
                <c:pt idx="447">
                  <c:v>8.677E-2</c:v>
                </c:pt>
                <c:pt idx="448">
                  <c:v>8.4302000000000002E-2</c:v>
                </c:pt>
                <c:pt idx="449">
                  <c:v>8.1287999999999999E-2</c:v>
                </c:pt>
                <c:pt idx="450">
                  <c:v>8.2863000000000006E-2</c:v>
                </c:pt>
                <c:pt idx="451">
                  <c:v>8.6220000000000005E-2</c:v>
                </c:pt>
                <c:pt idx="452">
                  <c:v>8.7052000000000004E-2</c:v>
                </c:pt>
                <c:pt idx="453">
                  <c:v>7.6211000000000001E-2</c:v>
                </c:pt>
                <c:pt idx="454">
                  <c:v>9.0106000000000006E-2</c:v>
                </c:pt>
                <c:pt idx="455">
                  <c:v>9.2111999999999999E-2</c:v>
                </c:pt>
                <c:pt idx="456">
                  <c:v>7.7995999999999996E-2</c:v>
                </c:pt>
                <c:pt idx="457">
                  <c:v>7.9291E-2</c:v>
                </c:pt>
                <c:pt idx="458">
                  <c:v>8.1014000000000003E-2</c:v>
                </c:pt>
                <c:pt idx="459">
                  <c:v>7.1791999999999995E-2</c:v>
                </c:pt>
                <c:pt idx="460">
                  <c:v>0.104028</c:v>
                </c:pt>
                <c:pt idx="461">
                  <c:v>0.115408</c:v>
                </c:pt>
                <c:pt idx="462">
                  <c:v>8.0508999999999997E-2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58-EB4F-9779-D8E7E29DED78}"/>
            </c:ext>
          </c:extLst>
        </c:ser>
        <c:ser>
          <c:idx val="1"/>
          <c:order val="1"/>
          <c:tx>
            <c:strRef>
              <c:f>'0626'!$C$1</c:f>
              <c:strCache>
                <c:ptCount val="1"/>
                <c:pt idx="0">
                  <c:v>Conifer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'0626'!$A$2:$A$475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'0626'!$C$2:$C$475</c:f>
              <c:numCache>
                <c:formatCode>General</c:formatCode>
                <c:ptCount val="474"/>
                <c:pt idx="0">
                  <c:v>9.4420000000000007E-3</c:v>
                </c:pt>
                <c:pt idx="1">
                  <c:v>8.0249999999999991E-3</c:v>
                </c:pt>
                <c:pt idx="2">
                  <c:v>6.3340000000000002E-3</c:v>
                </c:pt>
                <c:pt idx="3">
                  <c:v>8.5000000000000006E-3</c:v>
                </c:pt>
                <c:pt idx="4">
                  <c:v>1.1745999999999999E-2</c:v>
                </c:pt>
                <c:pt idx="5">
                  <c:v>1.0715000000000001E-2</c:v>
                </c:pt>
                <c:pt idx="6">
                  <c:v>1.0324E-2</c:v>
                </c:pt>
                <c:pt idx="7">
                  <c:v>1.3807E-2</c:v>
                </c:pt>
                <c:pt idx="8">
                  <c:v>1.6197E-2</c:v>
                </c:pt>
                <c:pt idx="9">
                  <c:v>1.2787E-2</c:v>
                </c:pt>
                <c:pt idx="10">
                  <c:v>1.1051999999999999E-2</c:v>
                </c:pt>
                <c:pt idx="11">
                  <c:v>1.2197E-2</c:v>
                </c:pt>
                <c:pt idx="12">
                  <c:v>1.1856E-2</c:v>
                </c:pt>
                <c:pt idx="13">
                  <c:v>1.2862999999999999E-2</c:v>
                </c:pt>
                <c:pt idx="14">
                  <c:v>1.1750999999999999E-2</c:v>
                </c:pt>
                <c:pt idx="15">
                  <c:v>1.1554999999999999E-2</c:v>
                </c:pt>
                <c:pt idx="16">
                  <c:v>1.1771E-2</c:v>
                </c:pt>
                <c:pt idx="17">
                  <c:v>1.2735E-2</c:v>
                </c:pt>
                <c:pt idx="18">
                  <c:v>1.2904000000000001E-2</c:v>
                </c:pt>
                <c:pt idx="19">
                  <c:v>1.1667E-2</c:v>
                </c:pt>
                <c:pt idx="20">
                  <c:v>1.1096999999999999E-2</c:v>
                </c:pt>
                <c:pt idx="21">
                  <c:v>1.1353E-2</c:v>
                </c:pt>
                <c:pt idx="22">
                  <c:v>1.1653E-2</c:v>
                </c:pt>
                <c:pt idx="23">
                  <c:v>1.2318000000000001E-2</c:v>
                </c:pt>
                <c:pt idx="24">
                  <c:v>1.1877E-2</c:v>
                </c:pt>
                <c:pt idx="25">
                  <c:v>1.1591000000000001E-2</c:v>
                </c:pt>
                <c:pt idx="26">
                  <c:v>1.1675E-2</c:v>
                </c:pt>
                <c:pt idx="27">
                  <c:v>1.2389000000000001E-2</c:v>
                </c:pt>
                <c:pt idx="28">
                  <c:v>1.2236E-2</c:v>
                </c:pt>
                <c:pt idx="29">
                  <c:v>1.3415E-2</c:v>
                </c:pt>
                <c:pt idx="30">
                  <c:v>1.3342E-2</c:v>
                </c:pt>
                <c:pt idx="31">
                  <c:v>1.3778E-2</c:v>
                </c:pt>
                <c:pt idx="32">
                  <c:v>1.4444E-2</c:v>
                </c:pt>
                <c:pt idx="33">
                  <c:v>1.4558E-2</c:v>
                </c:pt>
                <c:pt idx="34">
                  <c:v>1.6614E-2</c:v>
                </c:pt>
                <c:pt idx="35">
                  <c:v>1.8512000000000001E-2</c:v>
                </c:pt>
                <c:pt idx="36">
                  <c:v>2.0174000000000001E-2</c:v>
                </c:pt>
                <c:pt idx="37">
                  <c:v>2.1663000000000002E-2</c:v>
                </c:pt>
                <c:pt idx="38">
                  <c:v>2.4518000000000002E-2</c:v>
                </c:pt>
                <c:pt idx="39">
                  <c:v>2.5946E-2</c:v>
                </c:pt>
                <c:pt idx="40">
                  <c:v>2.8258999999999999E-2</c:v>
                </c:pt>
                <c:pt idx="41">
                  <c:v>2.7753E-2</c:v>
                </c:pt>
                <c:pt idx="42">
                  <c:v>2.9519E-2</c:v>
                </c:pt>
                <c:pt idx="43">
                  <c:v>2.9309000000000002E-2</c:v>
                </c:pt>
                <c:pt idx="44">
                  <c:v>2.9163999999999999E-2</c:v>
                </c:pt>
                <c:pt idx="45">
                  <c:v>3.0143E-2</c:v>
                </c:pt>
                <c:pt idx="46">
                  <c:v>2.9991E-2</c:v>
                </c:pt>
                <c:pt idx="47">
                  <c:v>3.015E-2</c:v>
                </c:pt>
                <c:pt idx="48">
                  <c:v>3.0099999999999998E-2</c:v>
                </c:pt>
                <c:pt idx="49">
                  <c:v>2.9447000000000001E-2</c:v>
                </c:pt>
                <c:pt idx="50">
                  <c:v>2.8313000000000001E-2</c:v>
                </c:pt>
                <c:pt idx="51">
                  <c:v>2.7414000000000001E-2</c:v>
                </c:pt>
                <c:pt idx="52">
                  <c:v>2.6551000000000002E-2</c:v>
                </c:pt>
                <c:pt idx="53">
                  <c:v>2.5016E-2</c:v>
                </c:pt>
                <c:pt idx="54">
                  <c:v>2.4301E-2</c:v>
                </c:pt>
                <c:pt idx="55">
                  <c:v>2.3656E-2</c:v>
                </c:pt>
                <c:pt idx="56">
                  <c:v>2.2803E-2</c:v>
                </c:pt>
                <c:pt idx="57">
                  <c:v>2.2386E-2</c:v>
                </c:pt>
                <c:pt idx="58">
                  <c:v>2.2459E-2</c:v>
                </c:pt>
                <c:pt idx="59">
                  <c:v>2.1538000000000002E-2</c:v>
                </c:pt>
                <c:pt idx="60">
                  <c:v>2.2904999999999998E-2</c:v>
                </c:pt>
                <c:pt idx="61">
                  <c:v>2.1988000000000001E-2</c:v>
                </c:pt>
                <c:pt idx="62">
                  <c:v>2.1583999999999999E-2</c:v>
                </c:pt>
                <c:pt idx="63">
                  <c:v>2.1357999999999999E-2</c:v>
                </c:pt>
                <c:pt idx="64">
                  <c:v>2.1080999999999999E-2</c:v>
                </c:pt>
                <c:pt idx="65">
                  <c:v>2.1170000000000001E-2</c:v>
                </c:pt>
                <c:pt idx="66">
                  <c:v>2.0322E-2</c:v>
                </c:pt>
                <c:pt idx="67">
                  <c:v>1.9864E-2</c:v>
                </c:pt>
                <c:pt idx="68">
                  <c:v>2.0281E-2</c:v>
                </c:pt>
                <c:pt idx="69">
                  <c:v>1.9524E-2</c:v>
                </c:pt>
                <c:pt idx="70">
                  <c:v>1.9703999999999999E-2</c:v>
                </c:pt>
                <c:pt idx="71">
                  <c:v>1.9688000000000001E-2</c:v>
                </c:pt>
                <c:pt idx="72">
                  <c:v>1.9167E-2</c:v>
                </c:pt>
                <c:pt idx="73">
                  <c:v>1.8654E-2</c:v>
                </c:pt>
                <c:pt idx="74">
                  <c:v>1.8748000000000001E-2</c:v>
                </c:pt>
                <c:pt idx="75">
                  <c:v>1.8696999999999998E-2</c:v>
                </c:pt>
                <c:pt idx="76">
                  <c:v>1.8387000000000001E-2</c:v>
                </c:pt>
                <c:pt idx="77">
                  <c:v>1.7517000000000001E-2</c:v>
                </c:pt>
                <c:pt idx="78">
                  <c:v>1.7597999999999999E-2</c:v>
                </c:pt>
                <c:pt idx="79">
                  <c:v>1.6927999999999999E-2</c:v>
                </c:pt>
                <c:pt idx="80">
                  <c:v>1.5753E-2</c:v>
                </c:pt>
                <c:pt idx="81">
                  <c:v>1.6587999999999999E-2</c:v>
                </c:pt>
                <c:pt idx="82">
                  <c:v>1.5984999999999999E-2</c:v>
                </c:pt>
                <c:pt idx="83">
                  <c:v>1.5576E-2</c:v>
                </c:pt>
                <c:pt idx="84">
                  <c:v>1.6265999999999999E-2</c:v>
                </c:pt>
                <c:pt idx="85">
                  <c:v>1.6038E-2</c:v>
                </c:pt>
                <c:pt idx="86">
                  <c:v>1.5868E-2</c:v>
                </c:pt>
                <c:pt idx="87">
                  <c:v>1.6684999999999998E-2</c:v>
                </c:pt>
                <c:pt idx="88">
                  <c:v>1.8530999999999999E-2</c:v>
                </c:pt>
                <c:pt idx="89">
                  <c:v>1.9037999999999999E-2</c:v>
                </c:pt>
                <c:pt idx="90">
                  <c:v>2.0365000000000001E-2</c:v>
                </c:pt>
                <c:pt idx="91">
                  <c:v>2.4079E-2</c:v>
                </c:pt>
                <c:pt idx="92">
                  <c:v>3.0304000000000001E-2</c:v>
                </c:pt>
                <c:pt idx="93">
                  <c:v>3.7455000000000002E-2</c:v>
                </c:pt>
                <c:pt idx="94">
                  <c:v>4.5934999999999997E-2</c:v>
                </c:pt>
                <c:pt idx="95">
                  <c:v>5.5760999999999998E-2</c:v>
                </c:pt>
                <c:pt idx="96">
                  <c:v>6.7588999999999996E-2</c:v>
                </c:pt>
                <c:pt idx="97">
                  <c:v>8.5271E-2</c:v>
                </c:pt>
                <c:pt idx="98">
                  <c:v>9.9226999999999996E-2</c:v>
                </c:pt>
                <c:pt idx="99">
                  <c:v>9.8408999999999996E-2</c:v>
                </c:pt>
                <c:pt idx="100">
                  <c:v>0.116475</c:v>
                </c:pt>
                <c:pt idx="101">
                  <c:v>0.13566300000000001</c:v>
                </c:pt>
                <c:pt idx="102">
                  <c:v>0.14635699999999999</c:v>
                </c:pt>
                <c:pt idx="103">
                  <c:v>0.16052900000000001</c:v>
                </c:pt>
                <c:pt idx="104">
                  <c:v>0.17954800000000001</c:v>
                </c:pt>
                <c:pt idx="105">
                  <c:v>0.19378999999999999</c:v>
                </c:pt>
                <c:pt idx="106">
                  <c:v>0.20538600000000001</c:v>
                </c:pt>
                <c:pt idx="107">
                  <c:v>0.213174</c:v>
                </c:pt>
                <c:pt idx="108">
                  <c:v>0.21922700000000001</c:v>
                </c:pt>
                <c:pt idx="109">
                  <c:v>0.22229199999999999</c:v>
                </c:pt>
                <c:pt idx="110">
                  <c:v>0.219446</c:v>
                </c:pt>
                <c:pt idx="111">
                  <c:v>0.249611</c:v>
                </c:pt>
                <c:pt idx="112">
                  <c:v>0.241364</c:v>
                </c:pt>
                <c:pt idx="113">
                  <c:v>0.23327400000000001</c:v>
                </c:pt>
                <c:pt idx="114">
                  <c:v>0.23679800000000001</c:v>
                </c:pt>
                <c:pt idx="115">
                  <c:v>0.239097</c:v>
                </c:pt>
                <c:pt idx="116">
                  <c:v>0.24079100000000001</c:v>
                </c:pt>
                <c:pt idx="117">
                  <c:v>0.24074899999999999</c:v>
                </c:pt>
                <c:pt idx="118">
                  <c:v>0.23874100000000001</c:v>
                </c:pt>
                <c:pt idx="119">
                  <c:v>0.24207999999999999</c:v>
                </c:pt>
                <c:pt idx="120">
                  <c:v>0.244421</c:v>
                </c:pt>
                <c:pt idx="121">
                  <c:v>0.24667600000000001</c:v>
                </c:pt>
                <c:pt idx="122">
                  <c:v>0.24516299999999999</c:v>
                </c:pt>
                <c:pt idx="123">
                  <c:v>0.24360299999999999</c:v>
                </c:pt>
                <c:pt idx="124">
                  <c:v>0.24509300000000001</c:v>
                </c:pt>
                <c:pt idx="125">
                  <c:v>0.24881900000000001</c:v>
                </c:pt>
                <c:pt idx="126">
                  <c:v>0.24510000000000001</c:v>
                </c:pt>
                <c:pt idx="127">
                  <c:v>0.24551899999999999</c:v>
                </c:pt>
                <c:pt idx="128">
                  <c:v>0.25454399999999999</c:v>
                </c:pt>
                <c:pt idx="129">
                  <c:v>0.258106</c:v>
                </c:pt>
                <c:pt idx="130">
                  <c:v>0.24629999999999999</c:v>
                </c:pt>
                <c:pt idx="131">
                  <c:v>0.256301</c:v>
                </c:pt>
                <c:pt idx="132">
                  <c:v>0.24663499999999999</c:v>
                </c:pt>
                <c:pt idx="133">
                  <c:v>0.24132899999999999</c:v>
                </c:pt>
                <c:pt idx="134">
                  <c:v>0.25319000000000003</c:v>
                </c:pt>
                <c:pt idx="135">
                  <c:v>0.24951599999999999</c:v>
                </c:pt>
                <c:pt idx="136">
                  <c:v>0.258131</c:v>
                </c:pt>
                <c:pt idx="137">
                  <c:v>0.261073</c:v>
                </c:pt>
                <c:pt idx="138">
                  <c:v>0.25411699999999998</c:v>
                </c:pt>
                <c:pt idx="139">
                  <c:v>0.26201000000000002</c:v>
                </c:pt>
                <c:pt idx="140">
                  <c:v>0.26235199999999997</c:v>
                </c:pt>
                <c:pt idx="141">
                  <c:v>0.26375700000000002</c:v>
                </c:pt>
                <c:pt idx="142">
                  <c:v>0.26316299999999998</c:v>
                </c:pt>
                <c:pt idx="143">
                  <c:v>0.26033499999999998</c:v>
                </c:pt>
                <c:pt idx="144">
                  <c:v>0.27008500000000002</c:v>
                </c:pt>
                <c:pt idx="145">
                  <c:v>0.26273200000000002</c:v>
                </c:pt>
                <c:pt idx="146">
                  <c:v>0.26042700000000002</c:v>
                </c:pt>
                <c:pt idx="147">
                  <c:v>0.26234099999999999</c:v>
                </c:pt>
                <c:pt idx="148">
                  <c:v>0.26632899999999998</c:v>
                </c:pt>
                <c:pt idx="149">
                  <c:v>0.270569</c:v>
                </c:pt>
                <c:pt idx="150">
                  <c:v>0.26960000000000001</c:v>
                </c:pt>
                <c:pt idx="151">
                  <c:v>0.26973000000000003</c:v>
                </c:pt>
                <c:pt idx="152">
                  <c:v>0.26616000000000001</c:v>
                </c:pt>
                <c:pt idx="153">
                  <c:v>0.26677099999999998</c:v>
                </c:pt>
                <c:pt idx="154">
                  <c:v>0.27829199999999998</c:v>
                </c:pt>
                <c:pt idx="155">
                  <c:v>0.27982699999999999</c:v>
                </c:pt>
                <c:pt idx="156">
                  <c:v>0.26652799999999999</c:v>
                </c:pt>
                <c:pt idx="157">
                  <c:v>0.26152700000000001</c:v>
                </c:pt>
                <c:pt idx="158">
                  <c:v>0.265984</c:v>
                </c:pt>
                <c:pt idx="159">
                  <c:v>0.25756000000000001</c:v>
                </c:pt>
                <c:pt idx="160">
                  <c:v>0.26166</c:v>
                </c:pt>
                <c:pt idx="161">
                  <c:v>0.250863</c:v>
                </c:pt>
                <c:pt idx="162">
                  <c:v>0.258988</c:v>
                </c:pt>
                <c:pt idx="163">
                  <c:v>0.26160099999999997</c:v>
                </c:pt>
                <c:pt idx="164">
                  <c:v>0.266318</c:v>
                </c:pt>
                <c:pt idx="165">
                  <c:v>0.27328200000000002</c:v>
                </c:pt>
                <c:pt idx="166">
                  <c:v>0.27867799999999998</c:v>
                </c:pt>
                <c:pt idx="167">
                  <c:v>0.24881</c:v>
                </c:pt>
                <c:pt idx="168">
                  <c:v>0.25561</c:v>
                </c:pt>
                <c:pt idx="169">
                  <c:v>0.26417000000000002</c:v>
                </c:pt>
                <c:pt idx="170">
                  <c:v>0.255023</c:v>
                </c:pt>
                <c:pt idx="171">
                  <c:v>0.238314</c:v>
                </c:pt>
                <c:pt idx="172">
                  <c:v>0.235481</c:v>
                </c:pt>
                <c:pt idx="173">
                  <c:v>0.249304</c:v>
                </c:pt>
                <c:pt idx="174">
                  <c:v>0.23108699999999999</c:v>
                </c:pt>
                <c:pt idx="175">
                  <c:v>0.21901300000000001</c:v>
                </c:pt>
                <c:pt idx="176">
                  <c:v>0.232652</c:v>
                </c:pt>
                <c:pt idx="177">
                  <c:v>0.23106199999999999</c:v>
                </c:pt>
                <c:pt idx="178">
                  <c:v>0.24558199999999999</c:v>
                </c:pt>
                <c:pt idx="179">
                  <c:v>0.244695</c:v>
                </c:pt>
                <c:pt idx="180">
                  <c:v>0.22763600000000001</c:v>
                </c:pt>
                <c:pt idx="181">
                  <c:v>0.23852699999999999</c:v>
                </c:pt>
                <c:pt idx="182">
                  <c:v>0.24238799999999999</c:v>
                </c:pt>
                <c:pt idx="183">
                  <c:v>0.24163599999999999</c:v>
                </c:pt>
                <c:pt idx="184">
                  <c:v>0.252805</c:v>
                </c:pt>
                <c:pt idx="185">
                  <c:v>0.238375</c:v>
                </c:pt>
                <c:pt idx="186">
                  <c:v>0.25757200000000002</c:v>
                </c:pt>
                <c:pt idx="187">
                  <c:v>0.26321299999999997</c:v>
                </c:pt>
                <c:pt idx="188">
                  <c:v>0.24255699999999999</c:v>
                </c:pt>
                <c:pt idx="189">
                  <c:v>0.24790000000000001</c:v>
                </c:pt>
                <c:pt idx="190">
                  <c:v>0.26361800000000002</c:v>
                </c:pt>
                <c:pt idx="191">
                  <c:v>0.249552</c:v>
                </c:pt>
                <c:pt idx="192">
                  <c:v>0.245418</c:v>
                </c:pt>
                <c:pt idx="193">
                  <c:v>0.25178699999999998</c:v>
                </c:pt>
                <c:pt idx="194">
                  <c:v>0.26835799999999999</c:v>
                </c:pt>
                <c:pt idx="195">
                  <c:v>0.25444099999999997</c:v>
                </c:pt>
                <c:pt idx="196">
                  <c:v>0.25789400000000001</c:v>
                </c:pt>
                <c:pt idx="197">
                  <c:v>0.26189299999999999</c:v>
                </c:pt>
                <c:pt idx="198">
                  <c:v>0.268926</c:v>
                </c:pt>
                <c:pt idx="199">
                  <c:v>0.27216699999999999</c:v>
                </c:pt>
                <c:pt idx="200">
                  <c:v>0.27466299999999999</c:v>
                </c:pt>
                <c:pt idx="201">
                  <c:v>0.276501</c:v>
                </c:pt>
                <c:pt idx="202">
                  <c:v>0.27827800000000003</c:v>
                </c:pt>
                <c:pt idx="203">
                  <c:v>0.281223</c:v>
                </c:pt>
                <c:pt idx="204">
                  <c:v>0.28377999999999998</c:v>
                </c:pt>
                <c:pt idx="205">
                  <c:v>0.28909400000000002</c:v>
                </c:pt>
                <c:pt idx="206">
                  <c:v>0.29216199999999998</c:v>
                </c:pt>
                <c:pt idx="207">
                  <c:v>0.29411399999999999</c:v>
                </c:pt>
                <c:pt idx="208">
                  <c:v>0.29546</c:v>
                </c:pt>
                <c:pt idx="209">
                  <c:v>0.29493799999999998</c:v>
                </c:pt>
                <c:pt idx="210">
                  <c:v>0.29182999999999998</c:v>
                </c:pt>
                <c:pt idx="211">
                  <c:v>0.29041600000000001</c:v>
                </c:pt>
                <c:pt idx="212">
                  <c:v>0.29151199999999999</c:v>
                </c:pt>
                <c:pt idx="213">
                  <c:v>0.28129599999999999</c:v>
                </c:pt>
                <c:pt idx="214">
                  <c:v>0.27885599999999999</c:v>
                </c:pt>
                <c:pt idx="215">
                  <c:v>0.27365099999999998</c:v>
                </c:pt>
                <c:pt idx="216">
                  <c:v>0.27268799999999999</c:v>
                </c:pt>
                <c:pt idx="217">
                  <c:v>0.210867</c:v>
                </c:pt>
                <c:pt idx="218">
                  <c:v>0.22547800000000001</c:v>
                </c:pt>
                <c:pt idx="219">
                  <c:v>0.24779499999999999</c:v>
                </c:pt>
                <c:pt idx="220">
                  <c:v>0.19775599999999999</c:v>
                </c:pt>
                <c:pt idx="221">
                  <c:v>0.22336</c:v>
                </c:pt>
                <c:pt idx="222">
                  <c:v>0.192413</c:v>
                </c:pt>
                <c:pt idx="223">
                  <c:v>0.208089</c:v>
                </c:pt>
                <c:pt idx="224">
                  <c:v>0.21069099999999999</c:v>
                </c:pt>
                <c:pt idx="225">
                  <c:v>0.21149100000000001</c:v>
                </c:pt>
                <c:pt idx="226">
                  <c:v>0.210781</c:v>
                </c:pt>
                <c:pt idx="227">
                  <c:v>0.21195900000000001</c:v>
                </c:pt>
                <c:pt idx="228">
                  <c:v>0.21482799999999999</c:v>
                </c:pt>
                <c:pt idx="229">
                  <c:v>0.21099699999999999</c:v>
                </c:pt>
                <c:pt idx="230">
                  <c:v>0.20847099999999999</c:v>
                </c:pt>
                <c:pt idx="231">
                  <c:v>0.21241199999999999</c:v>
                </c:pt>
                <c:pt idx="232">
                  <c:v>0.21188699999999999</c:v>
                </c:pt>
                <c:pt idx="233">
                  <c:v>0.21210499999999999</c:v>
                </c:pt>
                <c:pt idx="234">
                  <c:v>0.216279</c:v>
                </c:pt>
                <c:pt idx="235">
                  <c:v>0.221112</c:v>
                </c:pt>
                <c:pt idx="236">
                  <c:v>0.22575300000000001</c:v>
                </c:pt>
                <c:pt idx="237">
                  <c:v>0.22969500000000001</c:v>
                </c:pt>
                <c:pt idx="238">
                  <c:v>0.23474</c:v>
                </c:pt>
                <c:pt idx="239">
                  <c:v>0.23689499999999999</c:v>
                </c:pt>
                <c:pt idx="240">
                  <c:v>0.23727300000000001</c:v>
                </c:pt>
                <c:pt idx="241">
                  <c:v>0.23782300000000001</c:v>
                </c:pt>
                <c:pt idx="242">
                  <c:v>0.234898</c:v>
                </c:pt>
                <c:pt idx="243">
                  <c:v>0.23032900000000001</c:v>
                </c:pt>
                <c:pt idx="244">
                  <c:v>0.23297599999999999</c:v>
                </c:pt>
                <c:pt idx="245">
                  <c:v>0.234739</c:v>
                </c:pt>
                <c:pt idx="246">
                  <c:v>0.24568899999999999</c:v>
                </c:pt>
                <c:pt idx="247">
                  <c:v>0.24579300000000001</c:v>
                </c:pt>
                <c:pt idx="248">
                  <c:v>0.24773999999999999</c:v>
                </c:pt>
                <c:pt idx="249">
                  <c:v>0.24796599999999999</c:v>
                </c:pt>
                <c:pt idx="250">
                  <c:v>0.246923</c:v>
                </c:pt>
                <c:pt idx="251">
                  <c:v>0.23843300000000001</c:v>
                </c:pt>
                <c:pt idx="252">
                  <c:v>0.236681</c:v>
                </c:pt>
                <c:pt idx="253">
                  <c:v>0.220497</c:v>
                </c:pt>
                <c:pt idx="254">
                  <c:v>0.21512300000000001</c:v>
                </c:pt>
                <c:pt idx="255">
                  <c:v>0.228684</c:v>
                </c:pt>
                <c:pt idx="256">
                  <c:v>0.19600999999999999</c:v>
                </c:pt>
                <c:pt idx="276">
                  <c:v>5.1933E-2</c:v>
                </c:pt>
                <c:pt idx="277">
                  <c:v>4.4495E-2</c:v>
                </c:pt>
                <c:pt idx="278">
                  <c:v>4.2129E-2</c:v>
                </c:pt>
                <c:pt idx="279">
                  <c:v>4.4889999999999999E-2</c:v>
                </c:pt>
                <c:pt idx="280">
                  <c:v>4.8906999999999999E-2</c:v>
                </c:pt>
                <c:pt idx="281">
                  <c:v>5.7128999999999999E-2</c:v>
                </c:pt>
                <c:pt idx="282">
                  <c:v>4.6454000000000002E-2</c:v>
                </c:pt>
                <c:pt idx="283">
                  <c:v>4.6856000000000002E-2</c:v>
                </c:pt>
                <c:pt idx="284">
                  <c:v>4.9697999999999999E-2</c:v>
                </c:pt>
                <c:pt idx="285">
                  <c:v>4.8859E-2</c:v>
                </c:pt>
                <c:pt idx="286">
                  <c:v>4.9418999999999998E-2</c:v>
                </c:pt>
                <c:pt idx="287">
                  <c:v>5.3345999999999998E-2</c:v>
                </c:pt>
                <c:pt idx="288">
                  <c:v>5.5058999999999997E-2</c:v>
                </c:pt>
                <c:pt idx="289">
                  <c:v>5.8153000000000003E-2</c:v>
                </c:pt>
                <c:pt idx="290">
                  <c:v>5.9520999999999998E-2</c:v>
                </c:pt>
                <c:pt idx="291">
                  <c:v>6.2424E-2</c:v>
                </c:pt>
                <c:pt idx="292">
                  <c:v>6.4839999999999995E-2</c:v>
                </c:pt>
                <c:pt idx="293">
                  <c:v>6.6839999999999997E-2</c:v>
                </c:pt>
                <c:pt idx="294">
                  <c:v>6.9759000000000002E-2</c:v>
                </c:pt>
                <c:pt idx="295">
                  <c:v>7.2297E-2</c:v>
                </c:pt>
                <c:pt idx="296">
                  <c:v>7.5009000000000006E-2</c:v>
                </c:pt>
                <c:pt idx="297">
                  <c:v>7.6952999999999994E-2</c:v>
                </c:pt>
                <c:pt idx="298">
                  <c:v>7.8760999999999998E-2</c:v>
                </c:pt>
                <c:pt idx="299">
                  <c:v>8.0863000000000004E-2</c:v>
                </c:pt>
                <c:pt idx="300">
                  <c:v>8.2364999999999994E-2</c:v>
                </c:pt>
                <c:pt idx="301">
                  <c:v>8.4695000000000006E-2</c:v>
                </c:pt>
                <c:pt idx="302">
                  <c:v>8.5419999999999996E-2</c:v>
                </c:pt>
                <c:pt idx="303">
                  <c:v>8.9952000000000004E-2</c:v>
                </c:pt>
                <c:pt idx="304">
                  <c:v>8.9233999999999994E-2</c:v>
                </c:pt>
                <c:pt idx="305">
                  <c:v>9.2124999999999999E-2</c:v>
                </c:pt>
                <c:pt idx="306">
                  <c:v>9.3505000000000005E-2</c:v>
                </c:pt>
                <c:pt idx="307">
                  <c:v>9.7834000000000004E-2</c:v>
                </c:pt>
                <c:pt idx="308">
                  <c:v>9.9289000000000002E-2</c:v>
                </c:pt>
                <c:pt idx="309">
                  <c:v>0.100505</c:v>
                </c:pt>
                <c:pt idx="310">
                  <c:v>0.101684</c:v>
                </c:pt>
                <c:pt idx="311">
                  <c:v>0.10251300000000001</c:v>
                </c:pt>
                <c:pt idx="312">
                  <c:v>0.105656</c:v>
                </c:pt>
                <c:pt idx="313">
                  <c:v>0.106196</c:v>
                </c:pt>
                <c:pt idx="314">
                  <c:v>0.105791</c:v>
                </c:pt>
                <c:pt idx="315">
                  <c:v>0.10556400000000001</c:v>
                </c:pt>
                <c:pt idx="316">
                  <c:v>0.104492</c:v>
                </c:pt>
                <c:pt idx="317">
                  <c:v>0.107193</c:v>
                </c:pt>
                <c:pt idx="318">
                  <c:v>0.104726</c:v>
                </c:pt>
                <c:pt idx="319">
                  <c:v>0.104626</c:v>
                </c:pt>
                <c:pt idx="320">
                  <c:v>0.10553</c:v>
                </c:pt>
                <c:pt idx="321">
                  <c:v>0.102614</c:v>
                </c:pt>
                <c:pt idx="322">
                  <c:v>0.10011299999999999</c:v>
                </c:pt>
                <c:pt idx="323">
                  <c:v>0.10048600000000001</c:v>
                </c:pt>
                <c:pt idx="324">
                  <c:v>9.6831E-2</c:v>
                </c:pt>
                <c:pt idx="325">
                  <c:v>9.7478999999999996E-2</c:v>
                </c:pt>
                <c:pt idx="326">
                  <c:v>9.3673999999999993E-2</c:v>
                </c:pt>
                <c:pt idx="327">
                  <c:v>9.2587000000000003E-2</c:v>
                </c:pt>
                <c:pt idx="328">
                  <c:v>9.0721999999999997E-2</c:v>
                </c:pt>
                <c:pt idx="329">
                  <c:v>9.0378E-2</c:v>
                </c:pt>
                <c:pt idx="330">
                  <c:v>9.2512999999999998E-2</c:v>
                </c:pt>
                <c:pt idx="331">
                  <c:v>8.8808999999999999E-2</c:v>
                </c:pt>
                <c:pt idx="332">
                  <c:v>8.8478000000000001E-2</c:v>
                </c:pt>
                <c:pt idx="333">
                  <c:v>8.6064000000000002E-2</c:v>
                </c:pt>
                <c:pt idx="334">
                  <c:v>8.0328999999999998E-2</c:v>
                </c:pt>
                <c:pt idx="335">
                  <c:v>8.5240999999999997E-2</c:v>
                </c:pt>
                <c:pt idx="336">
                  <c:v>7.7548000000000006E-2</c:v>
                </c:pt>
                <c:pt idx="337">
                  <c:v>8.1710000000000005E-2</c:v>
                </c:pt>
                <c:pt idx="338">
                  <c:v>7.6818999999999998E-2</c:v>
                </c:pt>
                <c:pt idx="339">
                  <c:v>8.1989999999999993E-2</c:v>
                </c:pt>
                <c:pt idx="340">
                  <c:v>8.2270999999999997E-2</c:v>
                </c:pt>
                <c:pt idx="341">
                  <c:v>5.9919E-2</c:v>
                </c:pt>
                <c:pt idx="375">
                  <c:v>2.1951999999999999E-2</c:v>
                </c:pt>
                <c:pt idx="376">
                  <c:v>2.3385E-2</c:v>
                </c:pt>
                <c:pt idx="377">
                  <c:v>2.1628000000000001E-2</c:v>
                </c:pt>
                <c:pt idx="378">
                  <c:v>2.1562000000000001E-2</c:v>
                </c:pt>
                <c:pt idx="379">
                  <c:v>3.4361000000000003E-2</c:v>
                </c:pt>
                <c:pt idx="380">
                  <c:v>2.4139000000000001E-2</c:v>
                </c:pt>
                <c:pt idx="381">
                  <c:v>2.8506E-2</c:v>
                </c:pt>
                <c:pt idx="382">
                  <c:v>2.5222999999999999E-2</c:v>
                </c:pt>
                <c:pt idx="383">
                  <c:v>2.8052000000000001E-2</c:v>
                </c:pt>
                <c:pt idx="384">
                  <c:v>2.6966E-2</c:v>
                </c:pt>
                <c:pt idx="385">
                  <c:v>2.93E-2</c:v>
                </c:pt>
                <c:pt idx="386">
                  <c:v>3.0034999999999999E-2</c:v>
                </c:pt>
                <c:pt idx="387">
                  <c:v>2.9464000000000001E-2</c:v>
                </c:pt>
                <c:pt idx="388">
                  <c:v>3.2141000000000003E-2</c:v>
                </c:pt>
                <c:pt idx="389">
                  <c:v>2.9933000000000001E-2</c:v>
                </c:pt>
                <c:pt idx="390">
                  <c:v>2.7799999999999998E-2</c:v>
                </c:pt>
                <c:pt idx="391">
                  <c:v>3.1654000000000002E-2</c:v>
                </c:pt>
                <c:pt idx="392">
                  <c:v>3.1394999999999999E-2</c:v>
                </c:pt>
                <c:pt idx="393">
                  <c:v>3.0779999999999998E-2</c:v>
                </c:pt>
                <c:pt idx="394">
                  <c:v>3.2488999999999997E-2</c:v>
                </c:pt>
                <c:pt idx="395">
                  <c:v>3.2693E-2</c:v>
                </c:pt>
                <c:pt idx="396">
                  <c:v>3.1413000000000003E-2</c:v>
                </c:pt>
                <c:pt idx="397">
                  <c:v>3.3145000000000001E-2</c:v>
                </c:pt>
                <c:pt idx="398">
                  <c:v>3.2960999999999997E-2</c:v>
                </c:pt>
                <c:pt idx="399">
                  <c:v>3.3625000000000002E-2</c:v>
                </c:pt>
                <c:pt idx="400">
                  <c:v>3.2830999999999999E-2</c:v>
                </c:pt>
                <c:pt idx="401">
                  <c:v>3.3339000000000001E-2</c:v>
                </c:pt>
                <c:pt idx="402">
                  <c:v>3.6103000000000003E-2</c:v>
                </c:pt>
                <c:pt idx="403">
                  <c:v>3.6299999999999999E-2</c:v>
                </c:pt>
                <c:pt idx="404">
                  <c:v>3.6761000000000002E-2</c:v>
                </c:pt>
                <c:pt idx="405">
                  <c:v>3.7457999999999998E-2</c:v>
                </c:pt>
                <c:pt idx="406">
                  <c:v>3.8698000000000003E-2</c:v>
                </c:pt>
                <c:pt idx="407">
                  <c:v>3.7455000000000002E-2</c:v>
                </c:pt>
                <c:pt idx="408">
                  <c:v>4.0474999999999997E-2</c:v>
                </c:pt>
                <c:pt idx="409">
                  <c:v>4.1579999999999999E-2</c:v>
                </c:pt>
                <c:pt idx="410">
                  <c:v>4.0847000000000001E-2</c:v>
                </c:pt>
                <c:pt idx="411">
                  <c:v>4.0676999999999998E-2</c:v>
                </c:pt>
                <c:pt idx="412">
                  <c:v>4.2603000000000002E-2</c:v>
                </c:pt>
                <c:pt idx="413">
                  <c:v>4.1773999999999999E-2</c:v>
                </c:pt>
                <c:pt idx="414">
                  <c:v>4.4790999999999997E-2</c:v>
                </c:pt>
                <c:pt idx="415">
                  <c:v>4.2426999999999999E-2</c:v>
                </c:pt>
                <c:pt idx="416">
                  <c:v>4.5647E-2</c:v>
                </c:pt>
                <c:pt idx="417">
                  <c:v>4.3180999999999997E-2</c:v>
                </c:pt>
                <c:pt idx="418">
                  <c:v>4.4725000000000001E-2</c:v>
                </c:pt>
                <c:pt idx="419">
                  <c:v>4.4010000000000001E-2</c:v>
                </c:pt>
                <c:pt idx="420">
                  <c:v>4.4512999999999997E-2</c:v>
                </c:pt>
                <c:pt idx="421">
                  <c:v>4.6049E-2</c:v>
                </c:pt>
                <c:pt idx="422">
                  <c:v>4.2409000000000002E-2</c:v>
                </c:pt>
                <c:pt idx="423">
                  <c:v>4.2537999999999999E-2</c:v>
                </c:pt>
                <c:pt idx="424">
                  <c:v>3.7241000000000003E-2</c:v>
                </c:pt>
                <c:pt idx="425">
                  <c:v>4.1729000000000002E-2</c:v>
                </c:pt>
                <c:pt idx="426">
                  <c:v>4.1353000000000001E-2</c:v>
                </c:pt>
                <c:pt idx="427">
                  <c:v>3.2545999999999999E-2</c:v>
                </c:pt>
                <c:pt idx="428">
                  <c:v>3.2164999999999999E-2</c:v>
                </c:pt>
                <c:pt idx="429">
                  <c:v>3.1975999999999997E-2</c:v>
                </c:pt>
                <c:pt idx="430">
                  <c:v>3.8331999999999998E-2</c:v>
                </c:pt>
                <c:pt idx="431">
                  <c:v>3.4025E-2</c:v>
                </c:pt>
                <c:pt idx="432">
                  <c:v>3.4303E-2</c:v>
                </c:pt>
                <c:pt idx="433">
                  <c:v>3.0838000000000001E-2</c:v>
                </c:pt>
                <c:pt idx="434">
                  <c:v>2.8063000000000001E-2</c:v>
                </c:pt>
                <c:pt idx="435">
                  <c:v>2.9689E-2</c:v>
                </c:pt>
                <c:pt idx="436">
                  <c:v>2.6934E-2</c:v>
                </c:pt>
                <c:pt idx="437">
                  <c:v>2.3156E-2</c:v>
                </c:pt>
                <c:pt idx="438">
                  <c:v>2.7057000000000001E-2</c:v>
                </c:pt>
                <c:pt idx="439">
                  <c:v>2.4740000000000002E-2</c:v>
                </c:pt>
                <c:pt idx="440">
                  <c:v>2.6161E-2</c:v>
                </c:pt>
                <c:pt idx="441">
                  <c:v>2.6287999999999999E-2</c:v>
                </c:pt>
                <c:pt idx="442">
                  <c:v>2.7451E-2</c:v>
                </c:pt>
                <c:pt idx="443">
                  <c:v>3.1189999999999999E-2</c:v>
                </c:pt>
                <c:pt idx="444">
                  <c:v>2.6138999999999999E-2</c:v>
                </c:pt>
                <c:pt idx="445">
                  <c:v>2.7633999999999999E-2</c:v>
                </c:pt>
                <c:pt idx="446">
                  <c:v>2.5270000000000001E-2</c:v>
                </c:pt>
                <c:pt idx="447">
                  <c:v>2.8874E-2</c:v>
                </c:pt>
                <c:pt idx="448">
                  <c:v>3.2161000000000002E-2</c:v>
                </c:pt>
                <c:pt idx="449">
                  <c:v>2.8527E-2</c:v>
                </c:pt>
                <c:pt idx="450">
                  <c:v>2.1919999999999999E-2</c:v>
                </c:pt>
                <c:pt idx="451">
                  <c:v>1.7269E-2</c:v>
                </c:pt>
                <c:pt idx="452">
                  <c:v>1.7729000000000002E-2</c:v>
                </c:pt>
                <c:pt idx="453">
                  <c:v>2.5406999999999999E-2</c:v>
                </c:pt>
                <c:pt idx="454">
                  <c:v>1.9408999999999999E-2</c:v>
                </c:pt>
                <c:pt idx="455">
                  <c:v>3.4169999999999999E-2</c:v>
                </c:pt>
                <c:pt idx="456">
                  <c:v>2.6187999999999999E-2</c:v>
                </c:pt>
                <c:pt idx="457">
                  <c:v>1.9481999999999999E-2</c:v>
                </c:pt>
                <c:pt idx="458">
                  <c:v>1.6397999999999999E-2</c:v>
                </c:pt>
                <c:pt idx="459">
                  <c:v>1.1511E-2</c:v>
                </c:pt>
                <c:pt idx="460">
                  <c:v>2.0688000000000002E-2</c:v>
                </c:pt>
                <c:pt idx="461">
                  <c:v>7.5014999999999998E-2</c:v>
                </c:pt>
                <c:pt idx="462">
                  <c:v>3.891E-2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58-EB4F-9779-D8E7E29DED78}"/>
            </c:ext>
          </c:extLst>
        </c:ser>
        <c:ser>
          <c:idx val="2"/>
          <c:order val="2"/>
          <c:tx>
            <c:strRef>
              <c:f>'0626'!$D$1</c:f>
              <c:strCache>
                <c:ptCount val="1"/>
                <c:pt idx="0">
                  <c:v>Broadleaf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A5C39D"/>
              </a:solidFill>
              <a:ln w="9525">
                <a:noFill/>
              </a:ln>
              <a:effectLst/>
            </c:spPr>
          </c:marker>
          <c:xVal>
            <c:numRef>
              <c:f>'0626'!$A$2:$A$475</c:f>
              <c:numCache>
                <c:formatCode>General</c:formatCode>
                <c:ptCount val="474"/>
                <c:pt idx="0">
                  <c:v>405.70007299999997</c:v>
                </c:pt>
                <c:pt idx="1">
                  <c:v>408.89349399999998</c:v>
                </c:pt>
                <c:pt idx="2">
                  <c:v>412.08694500000001</c:v>
                </c:pt>
                <c:pt idx="3">
                  <c:v>415.280396</c:v>
                </c:pt>
                <c:pt idx="4">
                  <c:v>418.47384599999998</c:v>
                </c:pt>
                <c:pt idx="5">
                  <c:v>421.66729700000002</c:v>
                </c:pt>
                <c:pt idx="6">
                  <c:v>424.860748</c:v>
                </c:pt>
                <c:pt idx="7">
                  <c:v>428.05419899999998</c:v>
                </c:pt>
                <c:pt idx="8">
                  <c:v>431.24761999999998</c:v>
                </c:pt>
                <c:pt idx="9">
                  <c:v>434.44107100000002</c:v>
                </c:pt>
                <c:pt idx="10">
                  <c:v>437.63452100000001</c:v>
                </c:pt>
                <c:pt idx="11">
                  <c:v>440.82797199999999</c:v>
                </c:pt>
                <c:pt idx="12">
                  <c:v>444.02142300000003</c:v>
                </c:pt>
                <c:pt idx="13">
                  <c:v>447.21487400000001</c:v>
                </c:pt>
                <c:pt idx="14">
                  <c:v>450.40829500000001</c:v>
                </c:pt>
                <c:pt idx="15">
                  <c:v>453.60174599999999</c:v>
                </c:pt>
                <c:pt idx="16">
                  <c:v>456.79519699999997</c:v>
                </c:pt>
                <c:pt idx="17">
                  <c:v>459.98864700000001</c:v>
                </c:pt>
                <c:pt idx="18">
                  <c:v>463.182098</c:v>
                </c:pt>
                <c:pt idx="19">
                  <c:v>466.37554899999998</c:v>
                </c:pt>
                <c:pt idx="20">
                  <c:v>469.56896999999998</c:v>
                </c:pt>
                <c:pt idx="21">
                  <c:v>472.76242100000002</c:v>
                </c:pt>
                <c:pt idx="22">
                  <c:v>475.955872</c:v>
                </c:pt>
                <c:pt idx="23">
                  <c:v>479.14932299999998</c:v>
                </c:pt>
                <c:pt idx="24">
                  <c:v>482.34277300000002</c:v>
                </c:pt>
                <c:pt idx="25">
                  <c:v>485.536224</c:v>
                </c:pt>
                <c:pt idx="26">
                  <c:v>488.72967499999999</c:v>
                </c:pt>
                <c:pt idx="27">
                  <c:v>491.92309599999999</c:v>
                </c:pt>
                <c:pt idx="28">
                  <c:v>495.11654700000003</c:v>
                </c:pt>
                <c:pt idx="29">
                  <c:v>498.30999800000001</c:v>
                </c:pt>
                <c:pt idx="30">
                  <c:v>501.50344799999999</c:v>
                </c:pt>
                <c:pt idx="31">
                  <c:v>504.69689899999997</c:v>
                </c:pt>
                <c:pt idx="32">
                  <c:v>507.89035000000001</c:v>
                </c:pt>
                <c:pt idx="33">
                  <c:v>511.08377100000001</c:v>
                </c:pt>
                <c:pt idx="34">
                  <c:v>514.27722200000005</c:v>
                </c:pt>
                <c:pt idx="35">
                  <c:v>517.47070299999996</c:v>
                </c:pt>
                <c:pt idx="36">
                  <c:v>520.66412400000002</c:v>
                </c:pt>
                <c:pt idx="37">
                  <c:v>523.85754399999996</c:v>
                </c:pt>
                <c:pt idx="38">
                  <c:v>527.05102499999998</c:v>
                </c:pt>
                <c:pt idx="39">
                  <c:v>530.24444600000004</c:v>
                </c:pt>
                <c:pt idx="40">
                  <c:v>533.43792699999995</c:v>
                </c:pt>
                <c:pt idx="41">
                  <c:v>536.631348</c:v>
                </c:pt>
                <c:pt idx="42">
                  <c:v>539.82482900000002</c:v>
                </c:pt>
                <c:pt idx="43">
                  <c:v>543.01824999999997</c:v>
                </c:pt>
                <c:pt idx="44">
                  <c:v>546.21167000000003</c:v>
                </c:pt>
                <c:pt idx="45">
                  <c:v>549.40515100000005</c:v>
                </c:pt>
                <c:pt idx="46">
                  <c:v>552.59857199999999</c:v>
                </c:pt>
                <c:pt idx="47">
                  <c:v>555.79205300000001</c:v>
                </c:pt>
                <c:pt idx="48">
                  <c:v>558.98547399999995</c:v>
                </c:pt>
                <c:pt idx="49">
                  <c:v>562.17895499999997</c:v>
                </c:pt>
                <c:pt idx="50">
                  <c:v>565.37237500000003</c:v>
                </c:pt>
                <c:pt idx="51">
                  <c:v>568.56579599999998</c:v>
                </c:pt>
                <c:pt idx="52">
                  <c:v>571.759277</c:v>
                </c:pt>
                <c:pt idx="53">
                  <c:v>574.95269800000005</c:v>
                </c:pt>
                <c:pt idx="54">
                  <c:v>578.14617899999996</c:v>
                </c:pt>
                <c:pt idx="55">
                  <c:v>581.33960000000002</c:v>
                </c:pt>
                <c:pt idx="56">
                  <c:v>584.53301999999996</c:v>
                </c:pt>
                <c:pt idx="57">
                  <c:v>587.72650099999998</c:v>
                </c:pt>
                <c:pt idx="58">
                  <c:v>590.91992200000004</c:v>
                </c:pt>
                <c:pt idx="59">
                  <c:v>594.11340299999995</c:v>
                </c:pt>
                <c:pt idx="60">
                  <c:v>597.30682400000001</c:v>
                </c:pt>
                <c:pt idx="61">
                  <c:v>600.50030500000003</c:v>
                </c:pt>
                <c:pt idx="62">
                  <c:v>603.69372599999997</c:v>
                </c:pt>
                <c:pt idx="63">
                  <c:v>606.88714600000003</c:v>
                </c:pt>
                <c:pt idx="64">
                  <c:v>610.08062700000005</c:v>
                </c:pt>
                <c:pt idx="65">
                  <c:v>613.27404799999999</c:v>
                </c:pt>
                <c:pt idx="66">
                  <c:v>616.46752900000001</c:v>
                </c:pt>
                <c:pt idx="67">
                  <c:v>619.66094999999996</c:v>
                </c:pt>
                <c:pt idx="68">
                  <c:v>622.85443099999998</c:v>
                </c:pt>
                <c:pt idx="69">
                  <c:v>626.04785200000003</c:v>
                </c:pt>
                <c:pt idx="70">
                  <c:v>629.24127199999998</c:v>
                </c:pt>
                <c:pt idx="71">
                  <c:v>632.434753</c:v>
                </c:pt>
                <c:pt idx="72">
                  <c:v>635.62817399999994</c:v>
                </c:pt>
                <c:pt idx="73">
                  <c:v>638.82165499999996</c:v>
                </c:pt>
                <c:pt idx="74">
                  <c:v>642.01507600000002</c:v>
                </c:pt>
                <c:pt idx="75">
                  <c:v>645.20849599999997</c:v>
                </c:pt>
                <c:pt idx="76">
                  <c:v>648.40197799999999</c:v>
                </c:pt>
                <c:pt idx="77">
                  <c:v>651.59539800000005</c:v>
                </c:pt>
                <c:pt idx="78">
                  <c:v>654.78887899999995</c:v>
                </c:pt>
                <c:pt idx="79">
                  <c:v>657.98230000000001</c:v>
                </c:pt>
                <c:pt idx="80">
                  <c:v>661.17578100000003</c:v>
                </c:pt>
                <c:pt idx="81">
                  <c:v>664.36920199999997</c:v>
                </c:pt>
                <c:pt idx="82">
                  <c:v>667.56262200000003</c:v>
                </c:pt>
                <c:pt idx="83">
                  <c:v>670.75610400000005</c:v>
                </c:pt>
                <c:pt idx="84">
                  <c:v>673.949524</c:v>
                </c:pt>
                <c:pt idx="85">
                  <c:v>677.14300500000002</c:v>
                </c:pt>
                <c:pt idx="86">
                  <c:v>680.33642599999996</c:v>
                </c:pt>
                <c:pt idx="87">
                  <c:v>683.52990699999998</c:v>
                </c:pt>
                <c:pt idx="88">
                  <c:v>686.72332800000004</c:v>
                </c:pt>
                <c:pt idx="89">
                  <c:v>689.91674799999998</c:v>
                </c:pt>
                <c:pt idx="90">
                  <c:v>693.110229</c:v>
                </c:pt>
                <c:pt idx="91">
                  <c:v>696.30364999999995</c:v>
                </c:pt>
                <c:pt idx="92">
                  <c:v>699.49713099999997</c:v>
                </c:pt>
                <c:pt idx="93">
                  <c:v>702.69055200000003</c:v>
                </c:pt>
                <c:pt idx="94">
                  <c:v>705.88403300000004</c:v>
                </c:pt>
                <c:pt idx="95">
                  <c:v>709.07745399999999</c:v>
                </c:pt>
                <c:pt idx="96">
                  <c:v>712.27087400000005</c:v>
                </c:pt>
                <c:pt idx="97">
                  <c:v>715.46435499999995</c:v>
                </c:pt>
                <c:pt idx="98">
                  <c:v>718.65777600000001</c:v>
                </c:pt>
                <c:pt idx="99">
                  <c:v>721.85125700000003</c:v>
                </c:pt>
                <c:pt idx="100">
                  <c:v>725.04467799999998</c:v>
                </c:pt>
                <c:pt idx="101">
                  <c:v>728.23809800000004</c:v>
                </c:pt>
                <c:pt idx="102">
                  <c:v>731.43158000000005</c:v>
                </c:pt>
                <c:pt idx="103">
                  <c:v>734.625</c:v>
                </c:pt>
                <c:pt idx="104">
                  <c:v>737.81848100000002</c:v>
                </c:pt>
                <c:pt idx="105">
                  <c:v>741.01190199999996</c:v>
                </c:pt>
                <c:pt idx="106">
                  <c:v>744.20538299999998</c:v>
                </c:pt>
                <c:pt idx="107">
                  <c:v>747.39880400000004</c:v>
                </c:pt>
                <c:pt idx="108">
                  <c:v>750.59222399999999</c:v>
                </c:pt>
                <c:pt idx="109">
                  <c:v>753.785706</c:v>
                </c:pt>
                <c:pt idx="110">
                  <c:v>756.97912599999995</c:v>
                </c:pt>
                <c:pt idx="111">
                  <c:v>760.17260699999997</c:v>
                </c:pt>
                <c:pt idx="112">
                  <c:v>763.36602800000003</c:v>
                </c:pt>
                <c:pt idx="113">
                  <c:v>766.55950900000005</c:v>
                </c:pt>
                <c:pt idx="114">
                  <c:v>769.75292999999999</c:v>
                </c:pt>
                <c:pt idx="115">
                  <c:v>772.94635000000005</c:v>
                </c:pt>
                <c:pt idx="116">
                  <c:v>776.13983199999996</c:v>
                </c:pt>
                <c:pt idx="117">
                  <c:v>779.33325200000002</c:v>
                </c:pt>
                <c:pt idx="118">
                  <c:v>782.52673300000004</c:v>
                </c:pt>
                <c:pt idx="119">
                  <c:v>785.72015399999998</c:v>
                </c:pt>
                <c:pt idx="120">
                  <c:v>788.913635</c:v>
                </c:pt>
                <c:pt idx="121">
                  <c:v>792.10705600000006</c:v>
                </c:pt>
                <c:pt idx="122">
                  <c:v>795.300476</c:v>
                </c:pt>
                <c:pt idx="123">
                  <c:v>798.49395800000002</c:v>
                </c:pt>
                <c:pt idx="124">
                  <c:v>801.68737799999997</c:v>
                </c:pt>
                <c:pt idx="125">
                  <c:v>804.88085899999999</c:v>
                </c:pt>
                <c:pt idx="126">
                  <c:v>808.07428000000004</c:v>
                </c:pt>
                <c:pt idx="127">
                  <c:v>811.26769999999999</c:v>
                </c:pt>
                <c:pt idx="128">
                  <c:v>814.46118200000001</c:v>
                </c:pt>
                <c:pt idx="129">
                  <c:v>817.65460199999995</c:v>
                </c:pt>
                <c:pt idx="130">
                  <c:v>820.84808299999997</c:v>
                </c:pt>
                <c:pt idx="131">
                  <c:v>824.04150400000003</c:v>
                </c:pt>
                <c:pt idx="132">
                  <c:v>827.23498500000005</c:v>
                </c:pt>
                <c:pt idx="133">
                  <c:v>830.428406</c:v>
                </c:pt>
                <c:pt idx="134">
                  <c:v>833.62182600000006</c:v>
                </c:pt>
                <c:pt idx="135">
                  <c:v>836.81530799999996</c:v>
                </c:pt>
                <c:pt idx="136">
                  <c:v>840.00872800000002</c:v>
                </c:pt>
                <c:pt idx="137">
                  <c:v>843.20220900000004</c:v>
                </c:pt>
                <c:pt idx="138">
                  <c:v>846.39562999999998</c:v>
                </c:pt>
                <c:pt idx="139">
                  <c:v>849.589111</c:v>
                </c:pt>
                <c:pt idx="140">
                  <c:v>852.78253199999995</c:v>
                </c:pt>
                <c:pt idx="141">
                  <c:v>855.97595200000001</c:v>
                </c:pt>
                <c:pt idx="142">
                  <c:v>859.16943400000002</c:v>
                </c:pt>
                <c:pt idx="143">
                  <c:v>862.36285399999997</c:v>
                </c:pt>
                <c:pt idx="144">
                  <c:v>865.55633499999999</c:v>
                </c:pt>
                <c:pt idx="145">
                  <c:v>868.74975600000005</c:v>
                </c:pt>
                <c:pt idx="146">
                  <c:v>871.94323699999995</c:v>
                </c:pt>
                <c:pt idx="147">
                  <c:v>875.13665800000001</c:v>
                </c:pt>
                <c:pt idx="148">
                  <c:v>878.33007799999996</c:v>
                </c:pt>
                <c:pt idx="149">
                  <c:v>881.52355999999997</c:v>
                </c:pt>
                <c:pt idx="150">
                  <c:v>884.71698000000004</c:v>
                </c:pt>
                <c:pt idx="151">
                  <c:v>887.91046100000005</c:v>
                </c:pt>
                <c:pt idx="152">
                  <c:v>891.103882</c:v>
                </c:pt>
                <c:pt idx="153">
                  <c:v>894.29730199999995</c:v>
                </c:pt>
                <c:pt idx="154">
                  <c:v>897.49078399999996</c:v>
                </c:pt>
                <c:pt idx="155">
                  <c:v>900.68420400000002</c:v>
                </c:pt>
                <c:pt idx="156">
                  <c:v>903.87768600000004</c:v>
                </c:pt>
                <c:pt idx="157">
                  <c:v>907.07110599999999</c:v>
                </c:pt>
                <c:pt idx="158">
                  <c:v>910.26458700000001</c:v>
                </c:pt>
                <c:pt idx="159">
                  <c:v>913.45800799999995</c:v>
                </c:pt>
                <c:pt idx="160">
                  <c:v>916.65142800000001</c:v>
                </c:pt>
                <c:pt idx="161">
                  <c:v>919.84491000000003</c:v>
                </c:pt>
                <c:pt idx="162">
                  <c:v>923.03832999999997</c:v>
                </c:pt>
                <c:pt idx="163">
                  <c:v>926.23181199999999</c:v>
                </c:pt>
                <c:pt idx="164">
                  <c:v>929.42523200000005</c:v>
                </c:pt>
                <c:pt idx="165">
                  <c:v>932.61871299999996</c:v>
                </c:pt>
                <c:pt idx="166">
                  <c:v>935.81213400000001</c:v>
                </c:pt>
                <c:pt idx="167">
                  <c:v>939.00555399999996</c:v>
                </c:pt>
                <c:pt idx="168">
                  <c:v>942.19903599999998</c:v>
                </c:pt>
                <c:pt idx="169">
                  <c:v>945.39245600000004</c:v>
                </c:pt>
                <c:pt idx="170">
                  <c:v>948.58593800000006</c:v>
                </c:pt>
                <c:pt idx="171">
                  <c:v>951.779358</c:v>
                </c:pt>
                <c:pt idx="172">
                  <c:v>952.82635500000004</c:v>
                </c:pt>
                <c:pt idx="173">
                  <c:v>954.97283900000002</c:v>
                </c:pt>
                <c:pt idx="174">
                  <c:v>958.16625999999997</c:v>
                </c:pt>
                <c:pt idx="175">
                  <c:v>958.27520800000002</c:v>
                </c:pt>
                <c:pt idx="176">
                  <c:v>961.35968000000003</c:v>
                </c:pt>
                <c:pt idx="177">
                  <c:v>963.72399900000005</c:v>
                </c:pt>
                <c:pt idx="178">
                  <c:v>964.55316200000004</c:v>
                </c:pt>
                <c:pt idx="179">
                  <c:v>967.74658199999999</c:v>
                </c:pt>
                <c:pt idx="180">
                  <c:v>969.17285200000003</c:v>
                </c:pt>
                <c:pt idx="181">
                  <c:v>970.94006300000001</c:v>
                </c:pt>
                <c:pt idx="182">
                  <c:v>974.13348399999995</c:v>
                </c:pt>
                <c:pt idx="183">
                  <c:v>974.62170400000002</c:v>
                </c:pt>
                <c:pt idx="184">
                  <c:v>977.32690400000001</c:v>
                </c:pt>
                <c:pt idx="185">
                  <c:v>980.07055700000001</c:v>
                </c:pt>
                <c:pt idx="186">
                  <c:v>980.52038600000003</c:v>
                </c:pt>
                <c:pt idx="187">
                  <c:v>983.71380599999998</c:v>
                </c:pt>
                <c:pt idx="188">
                  <c:v>985.519409</c:v>
                </c:pt>
                <c:pt idx="189">
                  <c:v>986.90728799999999</c:v>
                </c:pt>
                <c:pt idx="190">
                  <c:v>990.10070800000005</c:v>
                </c:pt>
                <c:pt idx="191">
                  <c:v>990.96820100000002</c:v>
                </c:pt>
                <c:pt idx="192">
                  <c:v>993.29418899999996</c:v>
                </c:pt>
                <c:pt idx="193">
                  <c:v>996.41705300000001</c:v>
                </c:pt>
                <c:pt idx="194">
                  <c:v>996.48761000000002</c:v>
                </c:pt>
                <c:pt idx="195">
                  <c:v>1001.865906</c:v>
                </c:pt>
                <c:pt idx="196">
                  <c:v>1007.314758</c:v>
                </c:pt>
                <c:pt idx="197">
                  <c:v>1012.76355</c:v>
                </c:pt>
                <c:pt idx="198">
                  <c:v>1018.212402</c:v>
                </c:pt>
                <c:pt idx="199">
                  <c:v>1023.661255</c:v>
                </c:pt>
                <c:pt idx="200">
                  <c:v>1029.110107</c:v>
                </c:pt>
                <c:pt idx="201">
                  <c:v>1034.5589600000001</c:v>
                </c:pt>
                <c:pt idx="202">
                  <c:v>1040.0078129999999</c:v>
                </c:pt>
                <c:pt idx="203">
                  <c:v>1045.4566649999999</c:v>
                </c:pt>
                <c:pt idx="204">
                  <c:v>1050.905518</c:v>
                </c:pt>
                <c:pt idx="205">
                  <c:v>1056.3542480000001</c:v>
                </c:pt>
                <c:pt idx="206">
                  <c:v>1061.803101</c:v>
                </c:pt>
                <c:pt idx="207">
                  <c:v>1067.251953</c:v>
                </c:pt>
                <c:pt idx="208">
                  <c:v>1072.7008060000001</c:v>
                </c:pt>
                <c:pt idx="209">
                  <c:v>1078.149658</c:v>
                </c:pt>
                <c:pt idx="210">
                  <c:v>1083.5985109999999</c:v>
                </c:pt>
                <c:pt idx="211">
                  <c:v>1089.0473629999999</c:v>
                </c:pt>
                <c:pt idx="212">
                  <c:v>1094.496216</c:v>
                </c:pt>
                <c:pt idx="213">
                  <c:v>1099.945068</c:v>
                </c:pt>
                <c:pt idx="214">
                  <c:v>1105.3939210000001</c:v>
                </c:pt>
                <c:pt idx="215">
                  <c:v>1110.8426509999999</c:v>
                </c:pt>
                <c:pt idx="216">
                  <c:v>1116.291504</c:v>
                </c:pt>
                <c:pt idx="217">
                  <c:v>1121.740356</c:v>
                </c:pt>
                <c:pt idx="218">
                  <c:v>1127.1892089999999</c:v>
                </c:pt>
                <c:pt idx="219">
                  <c:v>1132.638062</c:v>
                </c:pt>
                <c:pt idx="220">
                  <c:v>1138.086914</c:v>
                </c:pt>
                <c:pt idx="221">
                  <c:v>1143.5357670000001</c:v>
                </c:pt>
                <c:pt idx="222">
                  <c:v>1148.9846190000001</c:v>
                </c:pt>
                <c:pt idx="223">
                  <c:v>1154.4334719999999</c:v>
                </c:pt>
                <c:pt idx="224">
                  <c:v>1159.8823239999999</c:v>
                </c:pt>
                <c:pt idx="225">
                  <c:v>1165.3310550000001</c:v>
                </c:pt>
                <c:pt idx="226">
                  <c:v>1170.7799070000001</c:v>
                </c:pt>
                <c:pt idx="227">
                  <c:v>1176.22876</c:v>
                </c:pt>
                <c:pt idx="228">
                  <c:v>1181.677612</c:v>
                </c:pt>
                <c:pt idx="229">
                  <c:v>1187.1264650000001</c:v>
                </c:pt>
                <c:pt idx="230">
                  <c:v>1192.575317</c:v>
                </c:pt>
                <c:pt idx="231">
                  <c:v>1198.0241699999999</c:v>
                </c:pt>
                <c:pt idx="232">
                  <c:v>1203.4730219999999</c:v>
                </c:pt>
                <c:pt idx="233">
                  <c:v>1208.921875</c:v>
                </c:pt>
                <c:pt idx="234">
                  <c:v>1214.3706050000001</c:v>
                </c:pt>
                <c:pt idx="235">
                  <c:v>1219.8194579999999</c:v>
                </c:pt>
                <c:pt idx="236">
                  <c:v>1225.268311</c:v>
                </c:pt>
                <c:pt idx="237">
                  <c:v>1230.717163</c:v>
                </c:pt>
                <c:pt idx="238">
                  <c:v>1236.1660159999999</c:v>
                </c:pt>
                <c:pt idx="239">
                  <c:v>1241.6148679999999</c:v>
                </c:pt>
                <c:pt idx="240">
                  <c:v>1247.063721</c:v>
                </c:pt>
                <c:pt idx="241">
                  <c:v>1252.512573</c:v>
                </c:pt>
                <c:pt idx="242">
                  <c:v>1257.9614260000001</c:v>
                </c:pt>
                <c:pt idx="243">
                  <c:v>1263.4102780000001</c:v>
                </c:pt>
                <c:pt idx="244">
                  <c:v>1268.859009</c:v>
                </c:pt>
                <c:pt idx="245">
                  <c:v>1274.307861</c:v>
                </c:pt>
                <c:pt idx="246">
                  <c:v>1279.7567140000001</c:v>
                </c:pt>
                <c:pt idx="247">
                  <c:v>1285.2055660000001</c:v>
                </c:pt>
                <c:pt idx="248">
                  <c:v>1290.654419</c:v>
                </c:pt>
                <c:pt idx="249">
                  <c:v>1296.1032709999999</c:v>
                </c:pt>
                <c:pt idx="250">
                  <c:v>1301.552124</c:v>
                </c:pt>
                <c:pt idx="251">
                  <c:v>1307.0009769999999</c:v>
                </c:pt>
                <c:pt idx="252">
                  <c:v>1312.4498289999999</c:v>
                </c:pt>
                <c:pt idx="253">
                  <c:v>1317.898682</c:v>
                </c:pt>
                <c:pt idx="254">
                  <c:v>1323.3474120000001</c:v>
                </c:pt>
                <c:pt idx="255">
                  <c:v>1328.7962649999999</c:v>
                </c:pt>
                <c:pt idx="256">
                  <c:v>1334.2451169999999</c:v>
                </c:pt>
                <c:pt idx="257">
                  <c:v>1339.69397</c:v>
                </c:pt>
                <c:pt idx="258">
                  <c:v>1345.142822</c:v>
                </c:pt>
                <c:pt idx="259">
                  <c:v>1350.5916749999999</c:v>
                </c:pt>
                <c:pt idx="260">
                  <c:v>1356.0405270000001</c:v>
                </c:pt>
                <c:pt idx="261">
                  <c:v>1361.48938</c:v>
                </c:pt>
                <c:pt idx="262">
                  <c:v>1366.938232</c:v>
                </c:pt>
                <c:pt idx="263">
                  <c:v>1372.3870850000001</c:v>
                </c:pt>
                <c:pt idx="264">
                  <c:v>1377.8358149999999</c:v>
                </c:pt>
                <c:pt idx="265">
                  <c:v>1383.284668</c:v>
                </c:pt>
                <c:pt idx="266">
                  <c:v>1388.7335210000001</c:v>
                </c:pt>
                <c:pt idx="267">
                  <c:v>1394.1823730000001</c:v>
                </c:pt>
                <c:pt idx="268">
                  <c:v>1399.631226</c:v>
                </c:pt>
                <c:pt idx="269">
                  <c:v>1405.080078</c:v>
                </c:pt>
                <c:pt idx="270">
                  <c:v>1410.5289310000001</c:v>
                </c:pt>
                <c:pt idx="271">
                  <c:v>1415.977783</c:v>
                </c:pt>
                <c:pt idx="272">
                  <c:v>1421.4266359999999</c:v>
                </c:pt>
                <c:pt idx="273">
                  <c:v>1426.8754879999999</c:v>
                </c:pt>
                <c:pt idx="274">
                  <c:v>1432.3242190000001</c:v>
                </c:pt>
                <c:pt idx="275">
                  <c:v>1437.7730710000001</c:v>
                </c:pt>
                <c:pt idx="276">
                  <c:v>1443.2219239999999</c:v>
                </c:pt>
                <c:pt idx="277">
                  <c:v>1448.6707759999999</c:v>
                </c:pt>
                <c:pt idx="278">
                  <c:v>1454.119629</c:v>
                </c:pt>
                <c:pt idx="279">
                  <c:v>1459.568481</c:v>
                </c:pt>
                <c:pt idx="280">
                  <c:v>1465.0173339999999</c:v>
                </c:pt>
                <c:pt idx="281">
                  <c:v>1470.466187</c:v>
                </c:pt>
                <c:pt idx="282">
                  <c:v>1475.915039</c:v>
                </c:pt>
                <c:pt idx="283">
                  <c:v>1481.3638920000001</c:v>
                </c:pt>
                <c:pt idx="284">
                  <c:v>1486.8126219999999</c:v>
                </c:pt>
                <c:pt idx="285">
                  <c:v>1492.261475</c:v>
                </c:pt>
                <c:pt idx="286">
                  <c:v>1497.710327</c:v>
                </c:pt>
                <c:pt idx="287">
                  <c:v>1503.1591800000001</c:v>
                </c:pt>
                <c:pt idx="288">
                  <c:v>1508.6080320000001</c:v>
                </c:pt>
                <c:pt idx="289">
                  <c:v>1514.056885</c:v>
                </c:pt>
                <c:pt idx="290">
                  <c:v>1519.505737</c:v>
                </c:pt>
                <c:pt idx="291">
                  <c:v>1524.9545900000001</c:v>
                </c:pt>
                <c:pt idx="292">
                  <c:v>1530.403442</c:v>
                </c:pt>
                <c:pt idx="293">
                  <c:v>1535.8522949999999</c:v>
                </c:pt>
                <c:pt idx="294">
                  <c:v>1541.301025</c:v>
                </c:pt>
                <c:pt idx="295">
                  <c:v>1546.7498780000001</c:v>
                </c:pt>
                <c:pt idx="296">
                  <c:v>1552.1987300000001</c:v>
                </c:pt>
                <c:pt idx="297">
                  <c:v>1557.6475829999999</c:v>
                </c:pt>
                <c:pt idx="298">
                  <c:v>1563.096436</c:v>
                </c:pt>
                <c:pt idx="299">
                  <c:v>1568.545288</c:v>
                </c:pt>
                <c:pt idx="300">
                  <c:v>1573.9941409999999</c:v>
                </c:pt>
                <c:pt idx="301">
                  <c:v>1579.4429929999999</c:v>
                </c:pt>
                <c:pt idx="302">
                  <c:v>1584.891846</c:v>
                </c:pt>
                <c:pt idx="303">
                  <c:v>1590.340698</c:v>
                </c:pt>
                <c:pt idx="304">
                  <c:v>1595.7894289999999</c:v>
                </c:pt>
                <c:pt idx="305">
                  <c:v>1601.2382809999999</c:v>
                </c:pt>
                <c:pt idx="306">
                  <c:v>1606.687134</c:v>
                </c:pt>
                <c:pt idx="307">
                  <c:v>1612.135986</c:v>
                </c:pt>
                <c:pt idx="308">
                  <c:v>1617.5848390000001</c:v>
                </c:pt>
                <c:pt idx="309">
                  <c:v>1623.0336910000001</c:v>
                </c:pt>
                <c:pt idx="310">
                  <c:v>1628.482544</c:v>
                </c:pt>
                <c:pt idx="311">
                  <c:v>1633.9313959999999</c:v>
                </c:pt>
                <c:pt idx="312">
                  <c:v>1639.380249</c:v>
                </c:pt>
                <c:pt idx="313">
                  <c:v>1644.8289789999999</c:v>
                </c:pt>
                <c:pt idx="314">
                  <c:v>1650.277832</c:v>
                </c:pt>
                <c:pt idx="315">
                  <c:v>1655.7266850000001</c:v>
                </c:pt>
                <c:pt idx="316">
                  <c:v>1661.1755370000001</c:v>
                </c:pt>
                <c:pt idx="317">
                  <c:v>1666.6243899999999</c:v>
                </c:pt>
                <c:pt idx="318">
                  <c:v>1672.0732419999999</c:v>
                </c:pt>
                <c:pt idx="319">
                  <c:v>1677.522095</c:v>
                </c:pt>
                <c:pt idx="320">
                  <c:v>1682.970947</c:v>
                </c:pt>
                <c:pt idx="321">
                  <c:v>1688.4197999999999</c:v>
                </c:pt>
                <c:pt idx="322">
                  <c:v>1693.8686520000001</c:v>
                </c:pt>
                <c:pt idx="323">
                  <c:v>1699.3173830000001</c:v>
                </c:pt>
                <c:pt idx="324">
                  <c:v>1704.7662350000001</c:v>
                </c:pt>
                <c:pt idx="325">
                  <c:v>1710.2150879999999</c:v>
                </c:pt>
                <c:pt idx="326">
                  <c:v>1715.6639399999999</c:v>
                </c:pt>
                <c:pt idx="327">
                  <c:v>1721.112793</c:v>
                </c:pt>
                <c:pt idx="328">
                  <c:v>1726.5616460000001</c:v>
                </c:pt>
                <c:pt idx="329">
                  <c:v>1732.0104980000001</c:v>
                </c:pt>
                <c:pt idx="330">
                  <c:v>1737.459351</c:v>
                </c:pt>
                <c:pt idx="331">
                  <c:v>1742.908203</c:v>
                </c:pt>
                <c:pt idx="332">
                  <c:v>1748.3570560000001</c:v>
                </c:pt>
                <c:pt idx="333">
                  <c:v>1753.8057859999999</c:v>
                </c:pt>
                <c:pt idx="334">
                  <c:v>1759.254639</c:v>
                </c:pt>
                <c:pt idx="335">
                  <c:v>1764.703491</c:v>
                </c:pt>
                <c:pt idx="336">
                  <c:v>1770.1523440000001</c:v>
                </c:pt>
                <c:pt idx="337">
                  <c:v>1775.6011960000001</c:v>
                </c:pt>
                <c:pt idx="338">
                  <c:v>1781.0500489999999</c:v>
                </c:pt>
                <c:pt idx="339">
                  <c:v>1786.4989009999999</c:v>
                </c:pt>
                <c:pt idx="340">
                  <c:v>1791.947754</c:v>
                </c:pt>
                <c:pt idx="341">
                  <c:v>1797.396606</c:v>
                </c:pt>
                <c:pt idx="342">
                  <c:v>1802.8454589999999</c:v>
                </c:pt>
                <c:pt idx="343">
                  <c:v>1808.294189</c:v>
                </c:pt>
                <c:pt idx="344">
                  <c:v>1813.7430420000001</c:v>
                </c:pt>
                <c:pt idx="345">
                  <c:v>1819.1918949999999</c:v>
                </c:pt>
                <c:pt idx="346">
                  <c:v>1824.6407469999999</c:v>
                </c:pt>
                <c:pt idx="347">
                  <c:v>1830.0896</c:v>
                </c:pt>
                <c:pt idx="348">
                  <c:v>1835.538452</c:v>
                </c:pt>
                <c:pt idx="349">
                  <c:v>1840.9873050000001</c:v>
                </c:pt>
                <c:pt idx="350">
                  <c:v>1846.4361570000001</c:v>
                </c:pt>
                <c:pt idx="351">
                  <c:v>1851.88501</c:v>
                </c:pt>
                <c:pt idx="352">
                  <c:v>1857.333862</c:v>
                </c:pt>
                <c:pt idx="353">
                  <c:v>1862.7825929999999</c:v>
                </c:pt>
                <c:pt idx="354">
                  <c:v>1868.2314449999999</c:v>
                </c:pt>
                <c:pt idx="355">
                  <c:v>1873.680298</c:v>
                </c:pt>
                <c:pt idx="356">
                  <c:v>1879.12915</c:v>
                </c:pt>
                <c:pt idx="357">
                  <c:v>1884.5780030000001</c:v>
                </c:pt>
                <c:pt idx="358">
                  <c:v>1890.0268550000001</c:v>
                </c:pt>
                <c:pt idx="359">
                  <c:v>1895.4757079999999</c:v>
                </c:pt>
                <c:pt idx="360">
                  <c:v>1900.924561</c:v>
                </c:pt>
                <c:pt idx="361">
                  <c:v>1906.373413</c:v>
                </c:pt>
                <c:pt idx="362">
                  <c:v>1911.8222659999999</c:v>
                </c:pt>
                <c:pt idx="363">
                  <c:v>1917.270996</c:v>
                </c:pt>
                <c:pt idx="364">
                  <c:v>1922.7198490000001</c:v>
                </c:pt>
                <c:pt idx="365">
                  <c:v>1928.1687010000001</c:v>
                </c:pt>
                <c:pt idx="366">
                  <c:v>1933.6175539999999</c:v>
                </c:pt>
                <c:pt idx="367">
                  <c:v>1939.0664059999999</c:v>
                </c:pt>
                <c:pt idx="368">
                  <c:v>1944.515259</c:v>
                </c:pt>
                <c:pt idx="369">
                  <c:v>1949.964111</c:v>
                </c:pt>
                <c:pt idx="370">
                  <c:v>1955.4129640000001</c:v>
                </c:pt>
                <c:pt idx="371">
                  <c:v>1960.8618160000001</c:v>
                </c:pt>
                <c:pt idx="372">
                  <c:v>1966.310669</c:v>
                </c:pt>
                <c:pt idx="373">
                  <c:v>1971.759399</c:v>
                </c:pt>
                <c:pt idx="374">
                  <c:v>1977.2082519999999</c:v>
                </c:pt>
                <c:pt idx="375">
                  <c:v>1982.6571039999999</c:v>
                </c:pt>
                <c:pt idx="376">
                  <c:v>1988.105957</c:v>
                </c:pt>
                <c:pt idx="377">
                  <c:v>1993.5548100000001</c:v>
                </c:pt>
                <c:pt idx="378">
                  <c:v>1999.0036620000001</c:v>
                </c:pt>
                <c:pt idx="379">
                  <c:v>2004.4525149999999</c:v>
                </c:pt>
                <c:pt idx="380">
                  <c:v>2009.9013669999999</c:v>
                </c:pt>
                <c:pt idx="381">
                  <c:v>2015.35022</c:v>
                </c:pt>
                <c:pt idx="382">
                  <c:v>2020.7989500000001</c:v>
                </c:pt>
                <c:pt idx="383">
                  <c:v>2026.247803</c:v>
                </c:pt>
                <c:pt idx="384">
                  <c:v>2031.696655</c:v>
                </c:pt>
                <c:pt idx="385">
                  <c:v>2037.1455080000001</c:v>
                </c:pt>
                <c:pt idx="386">
                  <c:v>2042.5943600000001</c:v>
                </c:pt>
                <c:pt idx="387">
                  <c:v>2048.0432129999999</c:v>
                </c:pt>
                <c:pt idx="388">
                  <c:v>2053.491943</c:v>
                </c:pt>
                <c:pt idx="389">
                  <c:v>2058.9409179999998</c:v>
                </c:pt>
                <c:pt idx="390">
                  <c:v>2064.3896479999999</c:v>
                </c:pt>
                <c:pt idx="391">
                  <c:v>2069.8386230000001</c:v>
                </c:pt>
                <c:pt idx="392">
                  <c:v>2075.2873540000001</c:v>
                </c:pt>
                <c:pt idx="393">
                  <c:v>2080.736328</c:v>
                </c:pt>
                <c:pt idx="394">
                  <c:v>2086.1850589999999</c:v>
                </c:pt>
                <c:pt idx="395">
                  <c:v>2091.6340329999998</c:v>
                </c:pt>
                <c:pt idx="396">
                  <c:v>2097.0827640000002</c:v>
                </c:pt>
                <c:pt idx="397">
                  <c:v>2102.5314939999998</c:v>
                </c:pt>
                <c:pt idx="398">
                  <c:v>2107.9804690000001</c:v>
                </c:pt>
                <c:pt idx="399">
                  <c:v>2113.4291990000002</c:v>
                </c:pt>
                <c:pt idx="400">
                  <c:v>2118.8781739999999</c:v>
                </c:pt>
                <c:pt idx="401">
                  <c:v>2124.326904</c:v>
                </c:pt>
                <c:pt idx="402">
                  <c:v>2129.7758789999998</c:v>
                </c:pt>
                <c:pt idx="403">
                  <c:v>2135.2246089999999</c:v>
                </c:pt>
                <c:pt idx="404">
                  <c:v>2140.6735840000001</c:v>
                </c:pt>
                <c:pt idx="405">
                  <c:v>2146.1223140000002</c:v>
                </c:pt>
                <c:pt idx="406">
                  <c:v>2151.571289</c:v>
                </c:pt>
                <c:pt idx="407">
                  <c:v>2157.0200199999999</c:v>
                </c:pt>
                <c:pt idx="408">
                  <c:v>2162.46875</c:v>
                </c:pt>
                <c:pt idx="409">
                  <c:v>2167.9177249999998</c:v>
                </c:pt>
                <c:pt idx="410">
                  <c:v>2173.3664549999999</c:v>
                </c:pt>
                <c:pt idx="411">
                  <c:v>2178.8154300000001</c:v>
                </c:pt>
                <c:pt idx="412">
                  <c:v>2184.2641600000002</c:v>
                </c:pt>
                <c:pt idx="413">
                  <c:v>2189.713135</c:v>
                </c:pt>
                <c:pt idx="414">
                  <c:v>2195.161865</c:v>
                </c:pt>
                <c:pt idx="415">
                  <c:v>2200.6108399999998</c:v>
                </c:pt>
                <c:pt idx="416">
                  <c:v>2206.0595699999999</c:v>
                </c:pt>
                <c:pt idx="417">
                  <c:v>2211.5083009999998</c:v>
                </c:pt>
                <c:pt idx="418">
                  <c:v>2216.9572750000002</c:v>
                </c:pt>
                <c:pt idx="419">
                  <c:v>2222.4060060000002</c:v>
                </c:pt>
                <c:pt idx="420">
                  <c:v>2227.8549800000001</c:v>
                </c:pt>
                <c:pt idx="421">
                  <c:v>2233.303711</c:v>
                </c:pt>
                <c:pt idx="422">
                  <c:v>2238.7526859999998</c:v>
                </c:pt>
                <c:pt idx="423">
                  <c:v>2244.2014159999999</c:v>
                </c:pt>
                <c:pt idx="424">
                  <c:v>2249.6503910000001</c:v>
                </c:pt>
                <c:pt idx="425">
                  <c:v>2255.0991210000002</c:v>
                </c:pt>
                <c:pt idx="426">
                  <c:v>2260.548096</c:v>
                </c:pt>
                <c:pt idx="427">
                  <c:v>2265.9968260000001</c:v>
                </c:pt>
                <c:pt idx="428">
                  <c:v>2271.445557</c:v>
                </c:pt>
                <c:pt idx="429">
                  <c:v>2276.8945309999999</c:v>
                </c:pt>
                <c:pt idx="430">
                  <c:v>2282.3432619999999</c:v>
                </c:pt>
                <c:pt idx="431">
                  <c:v>2287.7922359999998</c:v>
                </c:pt>
                <c:pt idx="432">
                  <c:v>2293.2409670000002</c:v>
                </c:pt>
                <c:pt idx="433">
                  <c:v>2298.6899410000001</c:v>
                </c:pt>
                <c:pt idx="434">
                  <c:v>2304.138672</c:v>
                </c:pt>
                <c:pt idx="435">
                  <c:v>2309.5876459999999</c:v>
                </c:pt>
                <c:pt idx="436">
                  <c:v>2315.0363769999999</c:v>
                </c:pt>
                <c:pt idx="437">
                  <c:v>2320.485107</c:v>
                </c:pt>
                <c:pt idx="438">
                  <c:v>2325.9340820000002</c:v>
                </c:pt>
                <c:pt idx="439">
                  <c:v>2331.3828130000002</c:v>
                </c:pt>
                <c:pt idx="440">
                  <c:v>2336.8317870000001</c:v>
                </c:pt>
                <c:pt idx="441">
                  <c:v>2342.280518</c:v>
                </c:pt>
                <c:pt idx="442">
                  <c:v>2347.7294919999999</c:v>
                </c:pt>
                <c:pt idx="443">
                  <c:v>2353.1782229999999</c:v>
                </c:pt>
                <c:pt idx="444">
                  <c:v>2358.6271969999998</c:v>
                </c:pt>
                <c:pt idx="445">
                  <c:v>2364.0759280000002</c:v>
                </c:pt>
                <c:pt idx="446">
                  <c:v>2369.5249020000001</c:v>
                </c:pt>
                <c:pt idx="447">
                  <c:v>2374.9736330000001</c:v>
                </c:pt>
                <c:pt idx="448">
                  <c:v>2380.4223630000001</c:v>
                </c:pt>
                <c:pt idx="449">
                  <c:v>2385.8713379999999</c:v>
                </c:pt>
                <c:pt idx="450">
                  <c:v>2391.320068</c:v>
                </c:pt>
                <c:pt idx="451">
                  <c:v>2396.7690429999998</c:v>
                </c:pt>
                <c:pt idx="452">
                  <c:v>2402.2177729999999</c:v>
                </c:pt>
                <c:pt idx="453">
                  <c:v>2407.6667480000001</c:v>
                </c:pt>
                <c:pt idx="454">
                  <c:v>2413.1154790000001</c:v>
                </c:pt>
                <c:pt idx="455">
                  <c:v>2418.564453</c:v>
                </c:pt>
                <c:pt idx="456">
                  <c:v>2424.0131839999999</c:v>
                </c:pt>
                <c:pt idx="457">
                  <c:v>2429.461914</c:v>
                </c:pt>
                <c:pt idx="458">
                  <c:v>2434.9108890000002</c:v>
                </c:pt>
                <c:pt idx="459">
                  <c:v>2440.3596189999998</c:v>
                </c:pt>
                <c:pt idx="460">
                  <c:v>2445.8085940000001</c:v>
                </c:pt>
                <c:pt idx="461">
                  <c:v>2451.2573240000002</c:v>
                </c:pt>
                <c:pt idx="462">
                  <c:v>2456.7062989999999</c:v>
                </c:pt>
                <c:pt idx="463">
                  <c:v>2462.155029</c:v>
                </c:pt>
                <c:pt idx="464">
                  <c:v>2467.6040039999998</c:v>
                </c:pt>
                <c:pt idx="465">
                  <c:v>2473.0527339999999</c:v>
                </c:pt>
                <c:pt idx="466">
                  <c:v>2478.5014649999998</c:v>
                </c:pt>
                <c:pt idx="467">
                  <c:v>2483.9504390000002</c:v>
                </c:pt>
                <c:pt idx="468">
                  <c:v>2489.3991700000001</c:v>
                </c:pt>
                <c:pt idx="469">
                  <c:v>2494.8481449999999</c:v>
                </c:pt>
                <c:pt idx="470">
                  <c:v>2500.296875</c:v>
                </c:pt>
                <c:pt idx="471">
                  <c:v>2505.7458499999998</c:v>
                </c:pt>
                <c:pt idx="472">
                  <c:v>2511.1945799999999</c:v>
                </c:pt>
                <c:pt idx="473">
                  <c:v>2516.6435550000001</c:v>
                </c:pt>
              </c:numCache>
            </c:numRef>
          </c:xVal>
          <c:yVal>
            <c:numRef>
              <c:f>'0626'!$D$2:$D$475</c:f>
              <c:numCache>
                <c:formatCode>General</c:formatCode>
                <c:ptCount val="474"/>
                <c:pt idx="0">
                  <c:v>1.3388000000000001E-2</c:v>
                </c:pt>
                <c:pt idx="1">
                  <c:v>1.1138E-2</c:v>
                </c:pt>
                <c:pt idx="2">
                  <c:v>1.0366999999999999E-2</c:v>
                </c:pt>
                <c:pt idx="3">
                  <c:v>1.2775999999999999E-2</c:v>
                </c:pt>
                <c:pt idx="4">
                  <c:v>1.4662E-2</c:v>
                </c:pt>
                <c:pt idx="5">
                  <c:v>1.5049E-2</c:v>
                </c:pt>
                <c:pt idx="6">
                  <c:v>1.5402000000000001E-2</c:v>
                </c:pt>
                <c:pt idx="7">
                  <c:v>1.7791999999999999E-2</c:v>
                </c:pt>
                <c:pt idx="8">
                  <c:v>1.7357000000000001E-2</c:v>
                </c:pt>
                <c:pt idx="9">
                  <c:v>1.508E-2</c:v>
                </c:pt>
                <c:pt idx="10">
                  <c:v>1.7877000000000001E-2</c:v>
                </c:pt>
                <c:pt idx="11">
                  <c:v>1.6544E-2</c:v>
                </c:pt>
                <c:pt idx="12">
                  <c:v>1.5616E-2</c:v>
                </c:pt>
                <c:pt idx="13">
                  <c:v>1.5970000000000002E-2</c:v>
                </c:pt>
                <c:pt idx="14">
                  <c:v>1.7097999999999999E-2</c:v>
                </c:pt>
                <c:pt idx="15">
                  <c:v>1.7571E-2</c:v>
                </c:pt>
                <c:pt idx="16">
                  <c:v>1.6816999999999999E-2</c:v>
                </c:pt>
                <c:pt idx="17">
                  <c:v>1.6778999999999999E-2</c:v>
                </c:pt>
                <c:pt idx="18">
                  <c:v>1.6645E-2</c:v>
                </c:pt>
                <c:pt idx="19">
                  <c:v>1.6629000000000001E-2</c:v>
                </c:pt>
                <c:pt idx="20">
                  <c:v>1.6726000000000001E-2</c:v>
                </c:pt>
                <c:pt idx="21">
                  <c:v>1.7132999999999999E-2</c:v>
                </c:pt>
                <c:pt idx="22">
                  <c:v>1.6605000000000002E-2</c:v>
                </c:pt>
                <c:pt idx="23">
                  <c:v>1.7999000000000001E-2</c:v>
                </c:pt>
                <c:pt idx="24">
                  <c:v>1.7328E-2</c:v>
                </c:pt>
                <c:pt idx="25">
                  <c:v>1.7325E-2</c:v>
                </c:pt>
                <c:pt idx="26">
                  <c:v>1.8044999999999999E-2</c:v>
                </c:pt>
                <c:pt idx="27">
                  <c:v>1.8762000000000001E-2</c:v>
                </c:pt>
                <c:pt idx="28">
                  <c:v>1.9118E-2</c:v>
                </c:pt>
                <c:pt idx="29">
                  <c:v>2.0122000000000001E-2</c:v>
                </c:pt>
                <c:pt idx="30">
                  <c:v>2.2221000000000001E-2</c:v>
                </c:pt>
                <c:pt idx="31">
                  <c:v>2.4525000000000002E-2</c:v>
                </c:pt>
                <c:pt idx="32">
                  <c:v>2.7789999999999999E-2</c:v>
                </c:pt>
                <c:pt idx="33">
                  <c:v>3.1338999999999999E-2</c:v>
                </c:pt>
                <c:pt idx="34">
                  <c:v>3.6112999999999999E-2</c:v>
                </c:pt>
                <c:pt idx="35">
                  <c:v>4.3573000000000001E-2</c:v>
                </c:pt>
                <c:pt idx="36">
                  <c:v>5.0134999999999999E-2</c:v>
                </c:pt>
                <c:pt idx="37">
                  <c:v>5.8651000000000002E-2</c:v>
                </c:pt>
                <c:pt idx="38">
                  <c:v>6.6832000000000003E-2</c:v>
                </c:pt>
                <c:pt idx="39">
                  <c:v>7.2900999999999994E-2</c:v>
                </c:pt>
                <c:pt idx="40">
                  <c:v>8.0782000000000007E-2</c:v>
                </c:pt>
                <c:pt idx="41">
                  <c:v>8.2456000000000002E-2</c:v>
                </c:pt>
                <c:pt idx="42">
                  <c:v>8.6235999999999993E-2</c:v>
                </c:pt>
                <c:pt idx="43">
                  <c:v>8.7271000000000001E-2</c:v>
                </c:pt>
                <c:pt idx="44">
                  <c:v>9.1616000000000003E-2</c:v>
                </c:pt>
                <c:pt idx="45">
                  <c:v>9.5999000000000001E-2</c:v>
                </c:pt>
                <c:pt idx="46">
                  <c:v>9.6562999999999996E-2</c:v>
                </c:pt>
                <c:pt idx="47">
                  <c:v>9.7611000000000003E-2</c:v>
                </c:pt>
                <c:pt idx="48">
                  <c:v>9.7637000000000002E-2</c:v>
                </c:pt>
                <c:pt idx="49">
                  <c:v>9.4297000000000006E-2</c:v>
                </c:pt>
                <c:pt idx="50">
                  <c:v>9.4925999999999996E-2</c:v>
                </c:pt>
                <c:pt idx="51">
                  <c:v>8.9726E-2</c:v>
                </c:pt>
                <c:pt idx="52">
                  <c:v>8.5309999999999997E-2</c:v>
                </c:pt>
                <c:pt idx="53">
                  <c:v>8.1750000000000003E-2</c:v>
                </c:pt>
                <c:pt idx="54">
                  <c:v>7.8260999999999997E-2</c:v>
                </c:pt>
                <c:pt idx="55">
                  <c:v>7.7037999999999995E-2</c:v>
                </c:pt>
                <c:pt idx="56">
                  <c:v>7.4536000000000005E-2</c:v>
                </c:pt>
                <c:pt idx="57">
                  <c:v>7.3923000000000003E-2</c:v>
                </c:pt>
                <c:pt idx="58">
                  <c:v>7.0996000000000004E-2</c:v>
                </c:pt>
                <c:pt idx="59">
                  <c:v>6.9921999999999998E-2</c:v>
                </c:pt>
                <c:pt idx="60">
                  <c:v>6.7617999999999998E-2</c:v>
                </c:pt>
                <c:pt idx="61">
                  <c:v>6.9040000000000004E-2</c:v>
                </c:pt>
                <c:pt idx="62">
                  <c:v>6.6889000000000004E-2</c:v>
                </c:pt>
                <c:pt idx="63">
                  <c:v>6.5705E-2</c:v>
                </c:pt>
                <c:pt idx="64">
                  <c:v>6.2682000000000002E-2</c:v>
                </c:pt>
                <c:pt idx="65">
                  <c:v>6.2206999999999998E-2</c:v>
                </c:pt>
                <c:pt idx="66">
                  <c:v>5.8798000000000003E-2</c:v>
                </c:pt>
                <c:pt idx="67">
                  <c:v>5.5289999999999999E-2</c:v>
                </c:pt>
                <c:pt idx="68">
                  <c:v>5.5084000000000001E-2</c:v>
                </c:pt>
                <c:pt idx="69">
                  <c:v>5.4237E-2</c:v>
                </c:pt>
                <c:pt idx="70">
                  <c:v>5.2429999999999997E-2</c:v>
                </c:pt>
                <c:pt idx="71">
                  <c:v>5.3357000000000002E-2</c:v>
                </c:pt>
                <c:pt idx="72">
                  <c:v>5.1399E-2</c:v>
                </c:pt>
                <c:pt idx="73">
                  <c:v>4.9475999999999999E-2</c:v>
                </c:pt>
                <c:pt idx="74">
                  <c:v>4.8709000000000002E-2</c:v>
                </c:pt>
                <c:pt idx="75">
                  <c:v>4.5485999999999999E-2</c:v>
                </c:pt>
                <c:pt idx="76">
                  <c:v>4.2682999999999999E-2</c:v>
                </c:pt>
                <c:pt idx="77">
                  <c:v>3.8342000000000001E-2</c:v>
                </c:pt>
                <c:pt idx="78">
                  <c:v>3.6795000000000001E-2</c:v>
                </c:pt>
                <c:pt idx="79">
                  <c:v>3.4063999999999997E-2</c:v>
                </c:pt>
                <c:pt idx="80">
                  <c:v>3.0221000000000001E-2</c:v>
                </c:pt>
                <c:pt idx="81">
                  <c:v>2.8424999999999999E-2</c:v>
                </c:pt>
                <c:pt idx="82">
                  <c:v>2.511E-2</c:v>
                </c:pt>
                <c:pt idx="83">
                  <c:v>2.2917E-2</c:v>
                </c:pt>
                <c:pt idx="84">
                  <c:v>2.1582E-2</c:v>
                </c:pt>
                <c:pt idx="85">
                  <c:v>2.1138000000000001E-2</c:v>
                </c:pt>
                <c:pt idx="86">
                  <c:v>2.1203E-2</c:v>
                </c:pt>
                <c:pt idx="87">
                  <c:v>2.2102E-2</c:v>
                </c:pt>
                <c:pt idx="88">
                  <c:v>2.665E-2</c:v>
                </c:pt>
                <c:pt idx="89">
                  <c:v>3.1919000000000003E-2</c:v>
                </c:pt>
                <c:pt idx="90">
                  <c:v>4.2308999999999999E-2</c:v>
                </c:pt>
                <c:pt idx="91">
                  <c:v>5.9957999999999997E-2</c:v>
                </c:pt>
                <c:pt idx="92">
                  <c:v>8.6705000000000004E-2</c:v>
                </c:pt>
                <c:pt idx="93">
                  <c:v>0.115939</c:v>
                </c:pt>
                <c:pt idx="94">
                  <c:v>0.145233</c:v>
                </c:pt>
                <c:pt idx="95">
                  <c:v>0.17613699999999999</c:v>
                </c:pt>
                <c:pt idx="96">
                  <c:v>0.207201</c:v>
                </c:pt>
                <c:pt idx="97">
                  <c:v>0.24427399999999999</c:v>
                </c:pt>
                <c:pt idx="98">
                  <c:v>0.28269100000000003</c:v>
                </c:pt>
                <c:pt idx="99">
                  <c:v>0.26010100000000003</c:v>
                </c:pt>
                <c:pt idx="100">
                  <c:v>0.302367</c:v>
                </c:pt>
                <c:pt idx="101">
                  <c:v>0.326567</c:v>
                </c:pt>
                <c:pt idx="102">
                  <c:v>0.33637800000000001</c:v>
                </c:pt>
                <c:pt idx="103">
                  <c:v>0.35883399999999999</c:v>
                </c:pt>
                <c:pt idx="104">
                  <c:v>0.39141199999999998</c:v>
                </c:pt>
                <c:pt idx="105">
                  <c:v>0.40897800000000001</c:v>
                </c:pt>
                <c:pt idx="106">
                  <c:v>0.42038999999999999</c:v>
                </c:pt>
                <c:pt idx="107">
                  <c:v>0.431201</c:v>
                </c:pt>
                <c:pt idx="108">
                  <c:v>0.44217299999999998</c:v>
                </c:pt>
                <c:pt idx="109">
                  <c:v>0.444023</c:v>
                </c:pt>
                <c:pt idx="110">
                  <c:v>0.43567699999999998</c:v>
                </c:pt>
                <c:pt idx="111">
                  <c:v>0.497809</c:v>
                </c:pt>
                <c:pt idx="112">
                  <c:v>0.46372200000000002</c:v>
                </c:pt>
                <c:pt idx="113">
                  <c:v>0.44774799999999998</c:v>
                </c:pt>
                <c:pt idx="114">
                  <c:v>0.45532299999999998</c:v>
                </c:pt>
                <c:pt idx="115">
                  <c:v>0.45968100000000001</c:v>
                </c:pt>
                <c:pt idx="116">
                  <c:v>0.457399</c:v>
                </c:pt>
                <c:pt idx="117">
                  <c:v>0.45679700000000001</c:v>
                </c:pt>
                <c:pt idx="118">
                  <c:v>0.45847599999999999</c:v>
                </c:pt>
                <c:pt idx="119">
                  <c:v>0.45972299999999999</c:v>
                </c:pt>
                <c:pt idx="120">
                  <c:v>0.46103899999999998</c:v>
                </c:pt>
                <c:pt idx="121">
                  <c:v>0.463895</c:v>
                </c:pt>
                <c:pt idx="122">
                  <c:v>0.46521099999999999</c:v>
                </c:pt>
                <c:pt idx="123">
                  <c:v>0.46018100000000001</c:v>
                </c:pt>
                <c:pt idx="124">
                  <c:v>0.46502199999999999</c:v>
                </c:pt>
                <c:pt idx="125">
                  <c:v>0.45979599999999998</c:v>
                </c:pt>
                <c:pt idx="126">
                  <c:v>0.46020100000000003</c:v>
                </c:pt>
                <c:pt idx="127">
                  <c:v>0.45723900000000001</c:v>
                </c:pt>
                <c:pt idx="128">
                  <c:v>0.47034900000000002</c:v>
                </c:pt>
                <c:pt idx="129">
                  <c:v>0.47267700000000001</c:v>
                </c:pt>
                <c:pt idx="130">
                  <c:v>0.45914199999999999</c:v>
                </c:pt>
                <c:pt idx="131">
                  <c:v>0.47087499999999999</c:v>
                </c:pt>
                <c:pt idx="132">
                  <c:v>0.45645599999999997</c:v>
                </c:pt>
                <c:pt idx="133">
                  <c:v>0.45035900000000001</c:v>
                </c:pt>
                <c:pt idx="134">
                  <c:v>0.46892600000000001</c:v>
                </c:pt>
                <c:pt idx="135">
                  <c:v>0.46652300000000002</c:v>
                </c:pt>
                <c:pt idx="136">
                  <c:v>0.47108299999999997</c:v>
                </c:pt>
                <c:pt idx="137">
                  <c:v>0.474638</c:v>
                </c:pt>
                <c:pt idx="138">
                  <c:v>0.47340700000000002</c:v>
                </c:pt>
                <c:pt idx="139">
                  <c:v>0.47703600000000002</c:v>
                </c:pt>
                <c:pt idx="140">
                  <c:v>0.47520400000000002</c:v>
                </c:pt>
                <c:pt idx="141">
                  <c:v>0.47277400000000003</c:v>
                </c:pt>
                <c:pt idx="142">
                  <c:v>0.47858699999999998</c:v>
                </c:pt>
                <c:pt idx="143">
                  <c:v>0.47586000000000001</c:v>
                </c:pt>
                <c:pt idx="144">
                  <c:v>0.48644100000000001</c:v>
                </c:pt>
                <c:pt idx="145">
                  <c:v>0.48067399999999999</c:v>
                </c:pt>
                <c:pt idx="146">
                  <c:v>0.47203099999999998</c:v>
                </c:pt>
                <c:pt idx="147">
                  <c:v>0.479713</c:v>
                </c:pt>
                <c:pt idx="148">
                  <c:v>0.47641</c:v>
                </c:pt>
                <c:pt idx="149">
                  <c:v>0.48405199999999998</c:v>
                </c:pt>
                <c:pt idx="150">
                  <c:v>0.47945399999999999</c:v>
                </c:pt>
                <c:pt idx="151">
                  <c:v>0.48758000000000001</c:v>
                </c:pt>
                <c:pt idx="152">
                  <c:v>0.47824899999999998</c:v>
                </c:pt>
                <c:pt idx="153">
                  <c:v>0.48795899999999998</c:v>
                </c:pt>
                <c:pt idx="154">
                  <c:v>0.49910300000000002</c:v>
                </c:pt>
                <c:pt idx="155">
                  <c:v>0.49573</c:v>
                </c:pt>
                <c:pt idx="156">
                  <c:v>0.46056799999999998</c:v>
                </c:pt>
                <c:pt idx="157">
                  <c:v>0.47381200000000001</c:v>
                </c:pt>
                <c:pt idx="158">
                  <c:v>0.47659299999999999</c:v>
                </c:pt>
                <c:pt idx="159">
                  <c:v>0.46389599999999998</c:v>
                </c:pt>
                <c:pt idx="160">
                  <c:v>0.44870300000000002</c:v>
                </c:pt>
                <c:pt idx="161">
                  <c:v>0.43542199999999998</c:v>
                </c:pt>
                <c:pt idx="162">
                  <c:v>0.45599200000000001</c:v>
                </c:pt>
                <c:pt idx="163">
                  <c:v>0.45528800000000003</c:v>
                </c:pt>
                <c:pt idx="164">
                  <c:v>0.45718900000000001</c:v>
                </c:pt>
                <c:pt idx="165">
                  <c:v>0.47847400000000001</c:v>
                </c:pt>
                <c:pt idx="166">
                  <c:v>0.50934599999999997</c:v>
                </c:pt>
                <c:pt idx="167">
                  <c:v>0.436471</c:v>
                </c:pt>
                <c:pt idx="168">
                  <c:v>0.46754299999999999</c:v>
                </c:pt>
                <c:pt idx="169">
                  <c:v>0.460005</c:v>
                </c:pt>
                <c:pt idx="170">
                  <c:v>0.43278699999999998</c:v>
                </c:pt>
                <c:pt idx="171">
                  <c:v>0.42893300000000001</c:v>
                </c:pt>
                <c:pt idx="172">
                  <c:v>0.45225700000000002</c:v>
                </c:pt>
                <c:pt idx="173">
                  <c:v>0.42283100000000001</c:v>
                </c:pt>
                <c:pt idx="174">
                  <c:v>0.40518300000000002</c:v>
                </c:pt>
                <c:pt idx="175">
                  <c:v>0.41556599999999999</c:v>
                </c:pt>
                <c:pt idx="176">
                  <c:v>0.40366299999999999</c:v>
                </c:pt>
                <c:pt idx="177">
                  <c:v>0.437695</c:v>
                </c:pt>
                <c:pt idx="178">
                  <c:v>0.429761</c:v>
                </c:pt>
                <c:pt idx="179">
                  <c:v>0.42882300000000001</c:v>
                </c:pt>
                <c:pt idx="180">
                  <c:v>0.43306899999999998</c:v>
                </c:pt>
                <c:pt idx="181">
                  <c:v>0.42279</c:v>
                </c:pt>
                <c:pt idx="182">
                  <c:v>0.43524000000000002</c:v>
                </c:pt>
                <c:pt idx="183">
                  <c:v>0.46224399999999999</c:v>
                </c:pt>
                <c:pt idx="184">
                  <c:v>0.42486000000000002</c:v>
                </c:pt>
                <c:pt idx="185">
                  <c:v>0.45619199999999999</c:v>
                </c:pt>
                <c:pt idx="186">
                  <c:v>0.43741799999999997</c:v>
                </c:pt>
                <c:pt idx="187">
                  <c:v>0.426979</c:v>
                </c:pt>
                <c:pt idx="188">
                  <c:v>0.46181</c:v>
                </c:pt>
                <c:pt idx="189">
                  <c:v>0.448403</c:v>
                </c:pt>
                <c:pt idx="190">
                  <c:v>0.43685499999999999</c:v>
                </c:pt>
                <c:pt idx="191">
                  <c:v>0.47349200000000002</c:v>
                </c:pt>
                <c:pt idx="192">
                  <c:v>0.447828</c:v>
                </c:pt>
                <c:pt idx="193">
                  <c:v>0.47748400000000002</c:v>
                </c:pt>
                <c:pt idx="194">
                  <c:v>0.44903100000000001</c:v>
                </c:pt>
                <c:pt idx="195">
                  <c:v>0.47862900000000003</c:v>
                </c:pt>
                <c:pt idx="196">
                  <c:v>0.48011399999999999</c:v>
                </c:pt>
                <c:pt idx="197">
                  <c:v>0.48761399999999999</c:v>
                </c:pt>
                <c:pt idx="198">
                  <c:v>0.49879299999999999</c:v>
                </c:pt>
                <c:pt idx="199">
                  <c:v>0.50073500000000004</c:v>
                </c:pt>
                <c:pt idx="200">
                  <c:v>0.50201200000000001</c:v>
                </c:pt>
                <c:pt idx="201">
                  <c:v>0.50167799999999996</c:v>
                </c:pt>
                <c:pt idx="202">
                  <c:v>0.50262700000000005</c:v>
                </c:pt>
                <c:pt idx="203">
                  <c:v>0.50547399999999998</c:v>
                </c:pt>
                <c:pt idx="204">
                  <c:v>0.50937900000000003</c:v>
                </c:pt>
                <c:pt idx="205">
                  <c:v>0.51471599999999995</c:v>
                </c:pt>
                <c:pt idx="206">
                  <c:v>0.51852200000000004</c:v>
                </c:pt>
                <c:pt idx="207">
                  <c:v>0.52204700000000004</c:v>
                </c:pt>
                <c:pt idx="208">
                  <c:v>0.52224899999999996</c:v>
                </c:pt>
                <c:pt idx="209">
                  <c:v>0.51957200000000003</c:v>
                </c:pt>
                <c:pt idx="210">
                  <c:v>0.51306300000000005</c:v>
                </c:pt>
                <c:pt idx="211">
                  <c:v>0.50979799999999997</c:v>
                </c:pt>
                <c:pt idx="212">
                  <c:v>0.51047500000000001</c:v>
                </c:pt>
                <c:pt idx="213">
                  <c:v>0.49118400000000001</c:v>
                </c:pt>
                <c:pt idx="214">
                  <c:v>0.48995699999999998</c:v>
                </c:pt>
                <c:pt idx="215">
                  <c:v>0.48227700000000001</c:v>
                </c:pt>
                <c:pt idx="216">
                  <c:v>0.48306900000000003</c:v>
                </c:pt>
                <c:pt idx="217">
                  <c:v>0.37776500000000002</c:v>
                </c:pt>
                <c:pt idx="218">
                  <c:v>0.39846199999999998</c:v>
                </c:pt>
                <c:pt idx="219">
                  <c:v>0.44073800000000002</c:v>
                </c:pt>
                <c:pt idx="220">
                  <c:v>0.35654400000000003</c:v>
                </c:pt>
                <c:pt idx="221">
                  <c:v>0.41076600000000002</c:v>
                </c:pt>
                <c:pt idx="222">
                  <c:v>0.35338199999999997</c:v>
                </c:pt>
                <c:pt idx="223">
                  <c:v>0.38577899999999998</c:v>
                </c:pt>
                <c:pt idx="224">
                  <c:v>0.39128800000000002</c:v>
                </c:pt>
                <c:pt idx="225">
                  <c:v>0.39653699999999997</c:v>
                </c:pt>
                <c:pt idx="226">
                  <c:v>0.39339600000000002</c:v>
                </c:pt>
                <c:pt idx="227">
                  <c:v>0.39691300000000002</c:v>
                </c:pt>
                <c:pt idx="228">
                  <c:v>0.40639799999999998</c:v>
                </c:pt>
                <c:pt idx="229">
                  <c:v>0.40116499999999999</c:v>
                </c:pt>
                <c:pt idx="230">
                  <c:v>0.39513399999999999</c:v>
                </c:pt>
                <c:pt idx="231">
                  <c:v>0.40205800000000003</c:v>
                </c:pt>
                <c:pt idx="232">
                  <c:v>0.40138099999999999</c:v>
                </c:pt>
                <c:pt idx="233">
                  <c:v>0.40206399999999998</c:v>
                </c:pt>
                <c:pt idx="234">
                  <c:v>0.405644</c:v>
                </c:pt>
                <c:pt idx="235">
                  <c:v>0.41276200000000002</c:v>
                </c:pt>
                <c:pt idx="236">
                  <c:v>0.41715600000000003</c:v>
                </c:pt>
                <c:pt idx="237">
                  <c:v>0.42078199999999999</c:v>
                </c:pt>
                <c:pt idx="238">
                  <c:v>0.42552800000000002</c:v>
                </c:pt>
                <c:pt idx="239">
                  <c:v>0.42733199999999999</c:v>
                </c:pt>
                <c:pt idx="240">
                  <c:v>0.42540099999999997</c:v>
                </c:pt>
                <c:pt idx="241">
                  <c:v>0.42463200000000001</c:v>
                </c:pt>
                <c:pt idx="242">
                  <c:v>0.416522</c:v>
                </c:pt>
                <c:pt idx="243">
                  <c:v>0.40478900000000001</c:v>
                </c:pt>
                <c:pt idx="244">
                  <c:v>0.407947</c:v>
                </c:pt>
                <c:pt idx="245">
                  <c:v>0.41306700000000002</c:v>
                </c:pt>
                <c:pt idx="246">
                  <c:v>0.43044199999999999</c:v>
                </c:pt>
                <c:pt idx="247">
                  <c:v>0.43015300000000001</c:v>
                </c:pt>
                <c:pt idx="248">
                  <c:v>0.43440400000000001</c:v>
                </c:pt>
                <c:pt idx="249">
                  <c:v>0.43516899999999997</c:v>
                </c:pt>
                <c:pt idx="250">
                  <c:v>0.43517899999999998</c:v>
                </c:pt>
                <c:pt idx="251">
                  <c:v>0.41893200000000003</c:v>
                </c:pt>
                <c:pt idx="252">
                  <c:v>0.42053200000000002</c:v>
                </c:pt>
                <c:pt idx="253">
                  <c:v>0.3926</c:v>
                </c:pt>
                <c:pt idx="254">
                  <c:v>0.38941399999999998</c:v>
                </c:pt>
                <c:pt idx="255">
                  <c:v>0.41804000000000002</c:v>
                </c:pt>
                <c:pt idx="256">
                  <c:v>0.35959099999999999</c:v>
                </c:pt>
                <c:pt idx="276">
                  <c:v>0.10842400000000001</c:v>
                </c:pt>
                <c:pt idx="277">
                  <c:v>9.0742000000000003E-2</c:v>
                </c:pt>
                <c:pt idx="278">
                  <c:v>8.3134E-2</c:v>
                </c:pt>
                <c:pt idx="279">
                  <c:v>8.8921E-2</c:v>
                </c:pt>
                <c:pt idx="280">
                  <c:v>9.4324000000000005E-2</c:v>
                </c:pt>
                <c:pt idx="281">
                  <c:v>0.11111799999999999</c:v>
                </c:pt>
                <c:pt idx="282">
                  <c:v>9.6315999999999999E-2</c:v>
                </c:pt>
                <c:pt idx="283">
                  <c:v>9.4672999999999993E-2</c:v>
                </c:pt>
                <c:pt idx="284">
                  <c:v>0.105727</c:v>
                </c:pt>
                <c:pt idx="285">
                  <c:v>0.100151</c:v>
                </c:pt>
                <c:pt idx="286">
                  <c:v>0.10241</c:v>
                </c:pt>
                <c:pt idx="287">
                  <c:v>0.11507000000000001</c:v>
                </c:pt>
                <c:pt idx="288">
                  <c:v>0.115675</c:v>
                </c:pt>
                <c:pt idx="289">
                  <c:v>0.12349400000000001</c:v>
                </c:pt>
                <c:pt idx="290">
                  <c:v>0.12703700000000001</c:v>
                </c:pt>
                <c:pt idx="291">
                  <c:v>0.13378699999999999</c:v>
                </c:pt>
                <c:pt idx="292">
                  <c:v>0.13933100000000001</c:v>
                </c:pt>
                <c:pt idx="293">
                  <c:v>0.14490600000000001</c:v>
                </c:pt>
                <c:pt idx="294">
                  <c:v>0.15127499999999999</c:v>
                </c:pt>
                <c:pt idx="295">
                  <c:v>0.157032</c:v>
                </c:pt>
                <c:pt idx="296">
                  <c:v>0.16294800000000001</c:v>
                </c:pt>
                <c:pt idx="297">
                  <c:v>0.166905</c:v>
                </c:pt>
                <c:pt idx="298">
                  <c:v>0.17035600000000001</c:v>
                </c:pt>
                <c:pt idx="299">
                  <c:v>0.17482300000000001</c:v>
                </c:pt>
                <c:pt idx="300">
                  <c:v>0.17732800000000001</c:v>
                </c:pt>
                <c:pt idx="301">
                  <c:v>0.18188299999999999</c:v>
                </c:pt>
                <c:pt idx="302">
                  <c:v>0.18582699999999999</c:v>
                </c:pt>
                <c:pt idx="303">
                  <c:v>0.19347200000000001</c:v>
                </c:pt>
                <c:pt idx="304">
                  <c:v>0.19075900000000001</c:v>
                </c:pt>
                <c:pt idx="305">
                  <c:v>0.19672700000000001</c:v>
                </c:pt>
                <c:pt idx="306">
                  <c:v>0.19827700000000001</c:v>
                </c:pt>
                <c:pt idx="307">
                  <c:v>0.20721300000000001</c:v>
                </c:pt>
                <c:pt idx="308">
                  <c:v>0.21060400000000001</c:v>
                </c:pt>
                <c:pt idx="309">
                  <c:v>0.212729</c:v>
                </c:pt>
                <c:pt idx="310">
                  <c:v>0.21410999999999999</c:v>
                </c:pt>
                <c:pt idx="311">
                  <c:v>0.214117</c:v>
                </c:pt>
                <c:pt idx="312">
                  <c:v>0.21998000000000001</c:v>
                </c:pt>
                <c:pt idx="313">
                  <c:v>0.22042900000000001</c:v>
                </c:pt>
                <c:pt idx="314">
                  <c:v>0.22000800000000001</c:v>
                </c:pt>
                <c:pt idx="315">
                  <c:v>0.22032599999999999</c:v>
                </c:pt>
                <c:pt idx="316">
                  <c:v>0.21784500000000001</c:v>
                </c:pt>
                <c:pt idx="317">
                  <c:v>0.223861</c:v>
                </c:pt>
                <c:pt idx="318">
                  <c:v>0.22261600000000001</c:v>
                </c:pt>
                <c:pt idx="319">
                  <c:v>0.22492300000000001</c:v>
                </c:pt>
                <c:pt idx="320">
                  <c:v>0.226411</c:v>
                </c:pt>
                <c:pt idx="321">
                  <c:v>0.220025</c:v>
                </c:pt>
                <c:pt idx="322">
                  <c:v>0.21520800000000001</c:v>
                </c:pt>
                <c:pt idx="323">
                  <c:v>0.217917</c:v>
                </c:pt>
                <c:pt idx="324">
                  <c:v>0.212533</c:v>
                </c:pt>
                <c:pt idx="325">
                  <c:v>0.21268999999999999</c:v>
                </c:pt>
                <c:pt idx="326">
                  <c:v>0.20921400000000001</c:v>
                </c:pt>
                <c:pt idx="327">
                  <c:v>0.208703</c:v>
                </c:pt>
                <c:pt idx="328">
                  <c:v>0.20277600000000001</c:v>
                </c:pt>
                <c:pt idx="329">
                  <c:v>0.20024600000000001</c:v>
                </c:pt>
                <c:pt idx="330">
                  <c:v>0.200961</c:v>
                </c:pt>
                <c:pt idx="331">
                  <c:v>0.19490299999999999</c:v>
                </c:pt>
                <c:pt idx="332">
                  <c:v>0.19361300000000001</c:v>
                </c:pt>
                <c:pt idx="333">
                  <c:v>0.19122800000000001</c:v>
                </c:pt>
                <c:pt idx="334">
                  <c:v>0.177393</c:v>
                </c:pt>
                <c:pt idx="335">
                  <c:v>0.18474099999999999</c:v>
                </c:pt>
                <c:pt idx="336">
                  <c:v>0.17145099999999999</c:v>
                </c:pt>
                <c:pt idx="337">
                  <c:v>0.17887400000000001</c:v>
                </c:pt>
                <c:pt idx="338">
                  <c:v>0.164655</c:v>
                </c:pt>
                <c:pt idx="339">
                  <c:v>0.17435600000000001</c:v>
                </c:pt>
                <c:pt idx="340">
                  <c:v>0.180261</c:v>
                </c:pt>
                <c:pt idx="341">
                  <c:v>0.13836000000000001</c:v>
                </c:pt>
                <c:pt idx="375">
                  <c:v>3.3558999999999999E-2</c:v>
                </c:pt>
                <c:pt idx="376">
                  <c:v>3.7024000000000001E-2</c:v>
                </c:pt>
                <c:pt idx="377">
                  <c:v>3.7315000000000001E-2</c:v>
                </c:pt>
                <c:pt idx="378">
                  <c:v>4.1214000000000001E-2</c:v>
                </c:pt>
                <c:pt idx="379">
                  <c:v>5.9256999999999997E-2</c:v>
                </c:pt>
                <c:pt idx="380">
                  <c:v>4.7169999999999997E-2</c:v>
                </c:pt>
                <c:pt idx="381">
                  <c:v>5.6899999999999999E-2</c:v>
                </c:pt>
                <c:pt idx="382">
                  <c:v>4.4450000000000003E-2</c:v>
                </c:pt>
                <c:pt idx="383">
                  <c:v>4.9963E-2</c:v>
                </c:pt>
                <c:pt idx="384">
                  <c:v>5.0372E-2</c:v>
                </c:pt>
                <c:pt idx="385">
                  <c:v>5.2044E-2</c:v>
                </c:pt>
                <c:pt idx="386">
                  <c:v>5.3136000000000003E-2</c:v>
                </c:pt>
                <c:pt idx="387">
                  <c:v>5.7244000000000003E-2</c:v>
                </c:pt>
                <c:pt idx="388">
                  <c:v>6.1434999999999997E-2</c:v>
                </c:pt>
                <c:pt idx="389">
                  <c:v>6.0096999999999998E-2</c:v>
                </c:pt>
                <c:pt idx="390">
                  <c:v>6.0417999999999999E-2</c:v>
                </c:pt>
                <c:pt idx="391">
                  <c:v>6.3471E-2</c:v>
                </c:pt>
                <c:pt idx="392">
                  <c:v>6.2420000000000003E-2</c:v>
                </c:pt>
                <c:pt idx="393">
                  <c:v>6.3277E-2</c:v>
                </c:pt>
                <c:pt idx="394">
                  <c:v>6.5558000000000005E-2</c:v>
                </c:pt>
                <c:pt idx="395">
                  <c:v>6.8624000000000004E-2</c:v>
                </c:pt>
                <c:pt idx="396">
                  <c:v>6.9004999999999997E-2</c:v>
                </c:pt>
                <c:pt idx="397">
                  <c:v>6.9482000000000002E-2</c:v>
                </c:pt>
                <c:pt idx="398">
                  <c:v>6.9616999999999998E-2</c:v>
                </c:pt>
                <c:pt idx="399">
                  <c:v>6.8240999999999996E-2</c:v>
                </c:pt>
                <c:pt idx="400">
                  <c:v>7.2145000000000001E-2</c:v>
                </c:pt>
                <c:pt idx="401">
                  <c:v>7.4208999999999997E-2</c:v>
                </c:pt>
                <c:pt idx="402">
                  <c:v>7.5235999999999997E-2</c:v>
                </c:pt>
                <c:pt idx="403">
                  <c:v>7.7730999999999995E-2</c:v>
                </c:pt>
                <c:pt idx="404">
                  <c:v>7.8600000000000003E-2</c:v>
                </c:pt>
                <c:pt idx="405">
                  <c:v>7.8589000000000006E-2</c:v>
                </c:pt>
                <c:pt idx="406">
                  <c:v>8.0528000000000002E-2</c:v>
                </c:pt>
                <c:pt idx="407">
                  <c:v>8.2157999999999995E-2</c:v>
                </c:pt>
                <c:pt idx="408">
                  <c:v>8.4361000000000005E-2</c:v>
                </c:pt>
                <c:pt idx="409">
                  <c:v>8.5070999999999994E-2</c:v>
                </c:pt>
                <c:pt idx="410">
                  <c:v>8.7299000000000002E-2</c:v>
                </c:pt>
                <c:pt idx="411">
                  <c:v>8.8798000000000002E-2</c:v>
                </c:pt>
                <c:pt idx="412">
                  <c:v>9.0060000000000001E-2</c:v>
                </c:pt>
                <c:pt idx="413">
                  <c:v>8.8959999999999997E-2</c:v>
                </c:pt>
                <c:pt idx="414">
                  <c:v>9.4191999999999998E-2</c:v>
                </c:pt>
                <c:pt idx="415">
                  <c:v>0.100116</c:v>
                </c:pt>
                <c:pt idx="416">
                  <c:v>9.6970000000000001E-2</c:v>
                </c:pt>
                <c:pt idx="417">
                  <c:v>9.7703999999999999E-2</c:v>
                </c:pt>
                <c:pt idx="418">
                  <c:v>9.4618999999999995E-2</c:v>
                </c:pt>
                <c:pt idx="419">
                  <c:v>0.10349700000000001</c:v>
                </c:pt>
                <c:pt idx="420">
                  <c:v>9.9968000000000001E-2</c:v>
                </c:pt>
                <c:pt idx="421">
                  <c:v>0.100338</c:v>
                </c:pt>
                <c:pt idx="422">
                  <c:v>9.9706000000000003E-2</c:v>
                </c:pt>
                <c:pt idx="423">
                  <c:v>9.8135E-2</c:v>
                </c:pt>
                <c:pt idx="424">
                  <c:v>9.1260999999999995E-2</c:v>
                </c:pt>
                <c:pt idx="425">
                  <c:v>9.2629000000000003E-2</c:v>
                </c:pt>
                <c:pt idx="426">
                  <c:v>9.2258999999999994E-2</c:v>
                </c:pt>
                <c:pt idx="427">
                  <c:v>8.9001999999999998E-2</c:v>
                </c:pt>
                <c:pt idx="428">
                  <c:v>8.7486999999999995E-2</c:v>
                </c:pt>
                <c:pt idx="429">
                  <c:v>8.1557000000000004E-2</c:v>
                </c:pt>
                <c:pt idx="430">
                  <c:v>8.6987999999999996E-2</c:v>
                </c:pt>
                <c:pt idx="431">
                  <c:v>8.2804000000000003E-2</c:v>
                </c:pt>
                <c:pt idx="432">
                  <c:v>7.9338000000000006E-2</c:v>
                </c:pt>
                <c:pt idx="433">
                  <c:v>7.5702000000000005E-2</c:v>
                </c:pt>
                <c:pt idx="434">
                  <c:v>7.2564000000000003E-2</c:v>
                </c:pt>
                <c:pt idx="435">
                  <c:v>7.1053000000000005E-2</c:v>
                </c:pt>
                <c:pt idx="436">
                  <c:v>7.1890999999999997E-2</c:v>
                </c:pt>
                <c:pt idx="437">
                  <c:v>7.3203000000000004E-2</c:v>
                </c:pt>
                <c:pt idx="438">
                  <c:v>6.8879999999999997E-2</c:v>
                </c:pt>
                <c:pt idx="439">
                  <c:v>6.8603999999999998E-2</c:v>
                </c:pt>
                <c:pt idx="440">
                  <c:v>6.4652000000000001E-2</c:v>
                </c:pt>
                <c:pt idx="441">
                  <c:v>6.9746000000000002E-2</c:v>
                </c:pt>
                <c:pt idx="442">
                  <c:v>6.5188999999999997E-2</c:v>
                </c:pt>
                <c:pt idx="443">
                  <c:v>6.7378999999999994E-2</c:v>
                </c:pt>
                <c:pt idx="444">
                  <c:v>6.3537999999999997E-2</c:v>
                </c:pt>
                <c:pt idx="445">
                  <c:v>6.7028000000000004E-2</c:v>
                </c:pt>
                <c:pt idx="446">
                  <c:v>6.6350999999999993E-2</c:v>
                </c:pt>
                <c:pt idx="447">
                  <c:v>6.3947000000000004E-2</c:v>
                </c:pt>
                <c:pt idx="448">
                  <c:v>6.0807E-2</c:v>
                </c:pt>
                <c:pt idx="449">
                  <c:v>6.5029000000000003E-2</c:v>
                </c:pt>
                <c:pt idx="450">
                  <c:v>5.4954000000000003E-2</c:v>
                </c:pt>
                <c:pt idx="451">
                  <c:v>6.6043000000000004E-2</c:v>
                </c:pt>
                <c:pt idx="452">
                  <c:v>5.4843000000000003E-2</c:v>
                </c:pt>
                <c:pt idx="453">
                  <c:v>6.7593E-2</c:v>
                </c:pt>
                <c:pt idx="454">
                  <c:v>6.5483E-2</c:v>
                </c:pt>
                <c:pt idx="455">
                  <c:v>7.5472999999999998E-2</c:v>
                </c:pt>
                <c:pt idx="456">
                  <c:v>5.9523E-2</c:v>
                </c:pt>
                <c:pt idx="457">
                  <c:v>4.5775999999999997E-2</c:v>
                </c:pt>
                <c:pt idx="458">
                  <c:v>9.6532999999999994E-2</c:v>
                </c:pt>
                <c:pt idx="459">
                  <c:v>6.1658999999999999E-2</c:v>
                </c:pt>
                <c:pt idx="460">
                  <c:v>8.7656999999999999E-2</c:v>
                </c:pt>
                <c:pt idx="461">
                  <c:v>0.167374</c:v>
                </c:pt>
                <c:pt idx="462">
                  <c:v>6.7596000000000003E-2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958-EB4F-9779-D8E7E29DE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444256"/>
        <c:axId val="843443928"/>
      </c:scatterChart>
      <c:valAx>
        <c:axId val="843444256"/>
        <c:scaling>
          <c:orientation val="minMax"/>
          <c:max val="25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43928"/>
        <c:crosses val="autoZero"/>
        <c:crossBetween val="midCat"/>
        <c:majorUnit val="500"/>
      </c:valAx>
      <c:valAx>
        <c:axId val="843443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44256"/>
        <c:crosses val="autoZero"/>
        <c:crossBetween val="midCat"/>
      </c:valAx>
      <c:spPr>
        <a:noFill/>
        <a:ln w="6350">
          <a:solidFill>
            <a:schemeClr val="bg2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62090-477B-3146-A302-2B0790F766F6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61FB3-A910-E349-A155-D0CC440C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ol.ucar.edu/field_projects/cheesehea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8F5853C-211E-A24F-BB67-91808DE2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9"/>
            <a:ext cx="9144000" cy="6860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2550A-B2F1-9648-B52A-BCA5CC984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7166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Can satellite greenhouse gas remote sensing capture regional spatial variability in fluxes, drivers, and atmospheric response?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FC4B8-C6C9-DB4B-B93E-2510761B4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269" y="4604001"/>
            <a:ext cx="6858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Ankur Desai, University of Wisconsin-Madison</a:t>
            </a:r>
          </a:p>
          <a:p>
            <a:r>
              <a:rPr lang="en-US" b="1" dirty="0">
                <a:solidFill>
                  <a:schemeClr val="bg1"/>
                </a:solidFill>
              </a:rPr>
              <a:t>A51E-03</a:t>
            </a:r>
          </a:p>
          <a:p>
            <a:r>
              <a:rPr lang="en-US" b="1" dirty="0">
                <a:solidFill>
                  <a:schemeClr val="bg1"/>
                </a:solidFill>
              </a:rPr>
              <a:t>AGU Fall 2019, Friday 830-845, MW 3002</a:t>
            </a:r>
          </a:p>
        </p:txBody>
      </p:sp>
    </p:spTree>
    <p:extLst>
      <p:ext uri="{BB962C8B-B14F-4D97-AF65-F5344CB8AC3E}">
        <p14:creationId xmlns:p14="http://schemas.microsoft.com/office/powerpoint/2010/main" val="1209111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9606-5574-C446-B5CC-B3311DAC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 PBL atmospheric profiling by NCAR, NOAA, SSEC,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69FD-C436-4A40-9DAC-308EFF49A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3">
            <a:extLst>
              <a:ext uri="{FF2B5EF4-FFF2-40B4-BE49-F238E27FC236}">
                <a16:creationId xmlns:a16="http://schemas.microsoft.com/office/drawing/2014/main" id="{EBBA4C0B-95A4-A749-935B-718F944E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9"/>
            <a:ext cx="5989815" cy="27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CAD13A-49AD-2447-BDA9-97EB0ADB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6025"/>
            <a:ext cx="5792489" cy="2941975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6337D2D5-2EFD-7843-A617-A655C2EE3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84" y="1690689"/>
            <a:ext cx="5636960" cy="30063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210B1-011B-A94B-B233-CF16031F525F}"/>
              </a:ext>
            </a:extLst>
          </p:cNvPr>
          <p:cNvSpPr txBox="1"/>
          <p:nvPr/>
        </p:nvSpPr>
        <p:spPr>
          <a:xfrm>
            <a:off x="5959571" y="5657671"/>
            <a:ext cx="318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B. Brown (NCAR)</a:t>
            </a:r>
          </a:p>
          <a:p>
            <a:r>
              <a:rPr lang="en-US" dirty="0">
                <a:solidFill>
                  <a:schemeClr val="bg1"/>
                </a:solidFill>
              </a:rPr>
              <a:t>T. Wagner / E. Olson (UW SSEC)</a:t>
            </a:r>
          </a:p>
          <a:p>
            <a:r>
              <a:rPr lang="en-US" dirty="0">
                <a:solidFill>
                  <a:schemeClr val="bg1"/>
                </a:solidFill>
              </a:rPr>
              <a:t>D. Turner (NOAA ESRL)</a:t>
            </a:r>
          </a:p>
          <a:p>
            <a:r>
              <a:rPr lang="en-US" dirty="0">
                <a:solidFill>
                  <a:schemeClr val="bg1"/>
                </a:solidFill>
              </a:rPr>
              <a:t>Hannes </a:t>
            </a:r>
            <a:r>
              <a:rPr lang="en-US" dirty="0" err="1">
                <a:solidFill>
                  <a:schemeClr val="bg1"/>
                </a:solidFill>
              </a:rPr>
              <a:t>Vogelmann</a:t>
            </a:r>
            <a:r>
              <a:rPr lang="en-US" dirty="0">
                <a:solidFill>
                  <a:schemeClr val="bg1"/>
                </a:solidFill>
              </a:rPr>
              <a:t> (KIT)</a:t>
            </a:r>
          </a:p>
        </p:txBody>
      </p:sp>
    </p:spTree>
    <p:extLst>
      <p:ext uri="{BB962C8B-B14F-4D97-AF65-F5344CB8AC3E}">
        <p14:creationId xmlns:p14="http://schemas.microsoft.com/office/powerpoint/2010/main" val="22526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D6AA-AD05-4746-A5B7-130BA7BA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characterization by aircraft and ground (</a:t>
            </a:r>
            <a:r>
              <a:rPr lang="en-US" dirty="0" err="1"/>
              <a:t>HySpex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68637-20F3-554A-9174-BD1766BE3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90689"/>
            <a:ext cx="3978402" cy="46870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20B9-6A73-8448-8DFA-E84DF0FF8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51" y="1690689"/>
            <a:ext cx="4235355" cy="4687055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820D279-1C29-5A40-A1D8-A49A6C4C8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520936"/>
              </p:ext>
            </p:extLst>
          </p:nvPr>
        </p:nvGraphicFramePr>
        <p:xfrm>
          <a:off x="6170354" y="1718342"/>
          <a:ext cx="2661976" cy="248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4CEF41-46C2-2C4C-82ED-872B68613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114515"/>
              </p:ext>
            </p:extLst>
          </p:nvPr>
        </p:nvGraphicFramePr>
        <p:xfrm>
          <a:off x="3250354" y="1718342"/>
          <a:ext cx="2895522" cy="229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00DAD57-D472-A346-9943-6F8201C09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175026"/>
              </p:ext>
            </p:extLst>
          </p:nvPr>
        </p:nvGraphicFramePr>
        <p:xfrm>
          <a:off x="351731" y="1722032"/>
          <a:ext cx="2928389" cy="2293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8B5A8EE-2489-B648-8A63-D41C4604D709}"/>
              </a:ext>
            </a:extLst>
          </p:cNvPr>
          <p:cNvSpPr txBox="1"/>
          <p:nvPr/>
        </p:nvSpPr>
        <p:spPr>
          <a:xfrm>
            <a:off x="2009630" y="1902605"/>
            <a:ext cx="895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20190626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06354-479E-2444-AD93-CE17500B0740}"/>
              </a:ext>
            </a:extLst>
          </p:cNvPr>
          <p:cNvSpPr txBox="1"/>
          <p:nvPr/>
        </p:nvSpPr>
        <p:spPr>
          <a:xfrm>
            <a:off x="4940943" y="1871261"/>
            <a:ext cx="895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20190804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F77DA-3C5B-524E-AB69-BDB39807B22E}"/>
              </a:ext>
            </a:extLst>
          </p:cNvPr>
          <p:cNvSpPr txBox="1"/>
          <p:nvPr/>
        </p:nvSpPr>
        <p:spPr>
          <a:xfrm>
            <a:off x="7619830" y="1871261"/>
            <a:ext cx="895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20190830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60253-0792-6E48-B9BE-70DEFD320DEB}"/>
              </a:ext>
            </a:extLst>
          </p:cNvPr>
          <p:cNvSpPr txBox="1"/>
          <p:nvPr/>
        </p:nvSpPr>
        <p:spPr>
          <a:xfrm>
            <a:off x="4957011" y="6448011"/>
            <a:ext cx="400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 Townsend / T. Zheng / E. Wagner (UW)</a:t>
            </a:r>
          </a:p>
        </p:txBody>
      </p:sp>
    </p:spTree>
    <p:extLst>
      <p:ext uri="{BB962C8B-B14F-4D97-AF65-F5344CB8AC3E}">
        <p14:creationId xmlns:p14="http://schemas.microsoft.com/office/powerpoint/2010/main" val="14963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BC55F4D7-6E04-074C-BED4-E77A3C312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0" y="1940099"/>
            <a:ext cx="9143985" cy="51434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2ACDAD-E940-5941-92D2-0A36BA47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Drones, too!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BA63B-F665-644C-A322-E2FBD663C832}"/>
              </a:ext>
            </a:extLst>
          </p:cNvPr>
          <p:cNvSpPr txBox="1"/>
          <p:nvPr/>
        </p:nvSpPr>
        <p:spPr>
          <a:xfrm>
            <a:off x="7086600" y="1446062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 Andresen (UW)</a:t>
            </a:r>
          </a:p>
        </p:txBody>
      </p:sp>
    </p:spTree>
    <p:extLst>
      <p:ext uri="{BB962C8B-B14F-4D97-AF65-F5344CB8AC3E}">
        <p14:creationId xmlns:p14="http://schemas.microsoft.com/office/powerpoint/2010/main" val="383727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DDB6E-E04C-D54F-8447-144FE59C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have we learned so far about spatial variability?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726171-840F-BD48-8BBD-4E8361E1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9ACE0-500B-DF4A-9995-331ECDB9E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942"/>
            <a:ext cx="9144000" cy="5049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516B0-BC12-2042-BC3B-E8CF49A2A5F1}"/>
              </a:ext>
            </a:extLst>
          </p:cNvPr>
          <p:cNvSpPr txBox="1"/>
          <p:nvPr/>
        </p:nvSpPr>
        <p:spPr>
          <a:xfrm>
            <a:off x="7853083" y="313082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 NEE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34DD4-DFFD-E34C-94F6-5E10A6CB5C9B}"/>
              </a:ext>
            </a:extLst>
          </p:cNvPr>
          <p:cNvSpPr txBox="1"/>
          <p:nvPr/>
        </p:nvSpPr>
        <p:spPr>
          <a:xfrm>
            <a:off x="1454558" y="5680729"/>
            <a:ext cx="167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Cumulative NEE</a:t>
            </a:r>
          </a:p>
        </p:txBody>
      </p:sp>
    </p:spTree>
    <p:extLst>
      <p:ext uri="{BB962C8B-B14F-4D97-AF65-F5344CB8AC3E}">
        <p14:creationId xmlns:p14="http://schemas.microsoft.com/office/powerpoint/2010/main" val="1074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99EB-362B-3242-B1CC-A9BA9E88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A30C58-7075-F44C-A887-FFC8E08C4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715" y="-13401"/>
            <a:ext cx="6620570" cy="6889701"/>
          </a:xfrm>
        </p:spPr>
      </p:pic>
    </p:spTree>
    <p:extLst>
      <p:ext uri="{BB962C8B-B14F-4D97-AF65-F5344CB8AC3E}">
        <p14:creationId xmlns:p14="http://schemas.microsoft.com/office/powerpoint/2010/main" val="273167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99D5-781D-314D-9BB6-4169665B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Spatial coherence can now be done with flux tower clusters to improve top-down inversions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C65FF0-1891-D646-B637-249DDA810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700" y="1572961"/>
            <a:ext cx="6483820" cy="479540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B15E46-26A4-224A-BFFA-B3123220513E}"/>
              </a:ext>
            </a:extLst>
          </p:cNvPr>
          <p:cNvSpPr txBox="1"/>
          <p:nvPr/>
        </p:nvSpPr>
        <p:spPr>
          <a:xfrm>
            <a:off x="6589544" y="6368367"/>
            <a:ext cx="247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Poe, Reed,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153182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684D-3B84-6D44-B0F3-4AE3664E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8A45BF-45B0-8F47-BD54-055C813C4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132" y="377158"/>
            <a:ext cx="6679782" cy="5811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A875E-6764-184E-B568-AB847620FD77}"/>
              </a:ext>
            </a:extLst>
          </p:cNvPr>
          <p:cNvSpPr txBox="1"/>
          <p:nvPr/>
        </p:nvSpPr>
        <p:spPr>
          <a:xfrm>
            <a:off x="6589544" y="6368367"/>
            <a:ext cx="247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Poe, Reed,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282195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42FC-A701-E742-919D-CA3690B9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6C668D-583A-6847-BA65-89BC35951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944" y="1825625"/>
            <a:ext cx="610211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AADAC-5C0E-E44B-887B-4EADAB09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67"/>
            <a:ext cx="9144000" cy="1939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A4EE8-1B62-3849-AB9B-62910C819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955" y="6057900"/>
            <a:ext cx="3124200" cy="8001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588AF53-E454-0942-B744-9B776CE0B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504" y="203548"/>
            <a:ext cx="4307306" cy="6654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F97AD1-F7C2-7643-BD91-BA6858C5ADF9}"/>
              </a:ext>
            </a:extLst>
          </p:cNvPr>
          <p:cNvSpPr txBox="1"/>
          <p:nvPr/>
        </p:nvSpPr>
        <p:spPr>
          <a:xfrm>
            <a:off x="2743201" y="54408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93932-B536-F645-A6E2-4113076459E7}"/>
              </a:ext>
            </a:extLst>
          </p:cNvPr>
          <p:cNvSpPr txBox="1"/>
          <p:nvPr/>
        </p:nvSpPr>
        <p:spPr>
          <a:xfrm>
            <a:off x="2718253" y="2489192"/>
            <a:ext cx="87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8F375-308D-8642-A82F-A4057502CE47}"/>
              </a:ext>
            </a:extLst>
          </p:cNvPr>
          <p:cNvSpPr txBox="1"/>
          <p:nvPr/>
        </p:nvSpPr>
        <p:spPr>
          <a:xfrm>
            <a:off x="2577547" y="4513552"/>
            <a:ext cx="9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</a:t>
            </a:r>
          </a:p>
        </p:txBody>
      </p:sp>
    </p:spTree>
    <p:extLst>
      <p:ext uri="{BB962C8B-B14F-4D97-AF65-F5344CB8AC3E}">
        <p14:creationId xmlns:p14="http://schemas.microsoft.com/office/powerpoint/2010/main" val="39200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8002-23C7-9A48-A3F6-829E32C9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Adding PBL depth information to TCCON or XCO2 can help differentiate surface and advected influence on concentrations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72C72F-7FC8-5F46-B912-AAA5E6ABB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853" y="1903731"/>
            <a:ext cx="6037450" cy="495426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6434C-00A6-1849-AE59-1731AA7C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0124"/>
            <a:ext cx="9144000" cy="9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DFD4-F5FE-C34C-B0D2-16A566F4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479206-2E8D-BD42-995E-7D17C726C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984" y="365126"/>
            <a:ext cx="7079732" cy="604156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17585-A7C0-1E40-829B-C17D358B63D0}"/>
              </a:ext>
            </a:extLst>
          </p:cNvPr>
          <p:cNvSpPr txBox="1"/>
          <p:nvPr/>
        </p:nvSpPr>
        <p:spPr>
          <a:xfrm>
            <a:off x="4582367" y="6488668"/>
            <a:ext cx="456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A. Desai (UW), C. Roehl, P. </a:t>
            </a:r>
            <a:r>
              <a:rPr lang="en-US" dirty="0" err="1">
                <a:solidFill>
                  <a:schemeClr val="bg1"/>
                </a:solidFill>
              </a:rPr>
              <a:t>Wennberg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CalTech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716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FDB8-6BF3-4544-93EF-D7BA3CB87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5488-5436-C845-9CA4-477809087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7834"/>
            <a:ext cx="7886700" cy="508570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Bill Brown, Steve </a:t>
            </a:r>
            <a:r>
              <a:rPr lang="en-US" dirty="0" err="1"/>
              <a:t>Oncley</a:t>
            </a:r>
            <a:r>
              <a:rPr lang="en-US" dirty="0"/>
              <a:t> (NCAR)</a:t>
            </a:r>
          </a:p>
          <a:p>
            <a:r>
              <a:rPr lang="en-US" dirty="0"/>
              <a:t>Brian Butterworth, Ryan Clare, James </a:t>
            </a:r>
            <a:r>
              <a:rPr lang="en-US" dirty="0" err="1"/>
              <a:t>Mineau</a:t>
            </a:r>
            <a:r>
              <a:rPr lang="en-US" dirty="0"/>
              <a:t> (UW)</a:t>
            </a:r>
          </a:p>
          <a:p>
            <a:r>
              <a:rPr lang="en-US" dirty="0"/>
              <a:t>Erik Olson, Tim Wagner (UW SSEC)</a:t>
            </a:r>
          </a:p>
          <a:p>
            <a:r>
              <a:rPr lang="en-US" dirty="0"/>
              <a:t>Phil Townsend, Ting Zheng, Erin Wagner (UW Forest Ecology)</a:t>
            </a:r>
          </a:p>
          <a:p>
            <a:r>
              <a:rPr lang="en-US" dirty="0" err="1"/>
              <a:t>Aronne</a:t>
            </a:r>
            <a:r>
              <a:rPr lang="en-US" dirty="0"/>
              <a:t> </a:t>
            </a:r>
            <a:r>
              <a:rPr lang="en-US" dirty="0" err="1"/>
              <a:t>Merrelli</a:t>
            </a:r>
            <a:r>
              <a:rPr lang="en-US" dirty="0"/>
              <a:t> (UW SSEC)</a:t>
            </a:r>
          </a:p>
          <a:p>
            <a:r>
              <a:rPr lang="en-US" dirty="0"/>
              <a:t>Peter </a:t>
            </a:r>
            <a:r>
              <a:rPr lang="en-US" dirty="0" err="1"/>
              <a:t>Somkuti</a:t>
            </a:r>
            <a:r>
              <a:rPr lang="en-US" dirty="0"/>
              <a:t> (CSU/CIRA)</a:t>
            </a:r>
          </a:p>
          <a:p>
            <a:r>
              <a:rPr lang="en-US" dirty="0"/>
              <a:t>Hannes </a:t>
            </a:r>
            <a:r>
              <a:rPr lang="en-US" dirty="0" err="1"/>
              <a:t>Vogelmann</a:t>
            </a:r>
            <a:r>
              <a:rPr lang="en-US" dirty="0"/>
              <a:t> (KIT IMK-IFU)</a:t>
            </a:r>
          </a:p>
          <a:p>
            <a:r>
              <a:rPr lang="en-US" dirty="0"/>
              <a:t>Annmarie Eldering, Ryan Pavlick, Josh Fisher (NASA JPL)</a:t>
            </a:r>
          </a:p>
          <a:p>
            <a:r>
              <a:rPr lang="en-US" dirty="0"/>
              <a:t>Coleen Roehl, Paul </a:t>
            </a:r>
            <a:r>
              <a:rPr lang="en-US" dirty="0" err="1"/>
              <a:t>Wennberg</a:t>
            </a:r>
            <a:r>
              <a:rPr lang="en-US" dirty="0"/>
              <a:t> (Cal Tech)</a:t>
            </a:r>
          </a:p>
          <a:p>
            <a:r>
              <a:rPr lang="en-US" dirty="0"/>
              <a:t>David Reed, </a:t>
            </a:r>
            <a:r>
              <a:rPr lang="en-US" dirty="0" err="1"/>
              <a:t>Jeralyn</a:t>
            </a:r>
            <a:r>
              <a:rPr lang="en-US" dirty="0"/>
              <a:t> Poe (MSU)</a:t>
            </a:r>
          </a:p>
          <a:p>
            <a:r>
              <a:rPr lang="en-US" dirty="0" err="1"/>
              <a:t>Zhien</a:t>
            </a:r>
            <a:r>
              <a:rPr lang="en-US" dirty="0"/>
              <a:t> Wang (CU-Boulder) and UWKA team (U Wyoming)</a:t>
            </a:r>
          </a:p>
          <a:p>
            <a:r>
              <a:rPr lang="en-US" dirty="0" err="1"/>
              <a:t>Arlyn</a:t>
            </a:r>
            <a:r>
              <a:rPr lang="en-US" dirty="0"/>
              <a:t> Andrews, </a:t>
            </a:r>
            <a:r>
              <a:rPr lang="en-US" dirty="0" err="1"/>
              <a:t>Colm</a:t>
            </a:r>
            <a:r>
              <a:rPr lang="en-US" dirty="0"/>
              <a:t> Sweeney, Kathryn </a:t>
            </a:r>
            <a:r>
              <a:rPr lang="en-US" dirty="0" err="1"/>
              <a:t>McKain</a:t>
            </a:r>
            <a:r>
              <a:rPr lang="en-US" dirty="0"/>
              <a:t> (NOAA)</a:t>
            </a:r>
          </a:p>
          <a:p>
            <a:r>
              <a:rPr lang="en-US" dirty="0"/>
              <a:t>NSF CHEESEHEAD AGS-1822420</a:t>
            </a:r>
          </a:p>
          <a:p>
            <a:r>
              <a:rPr lang="en-US" dirty="0"/>
              <a:t>DOE </a:t>
            </a:r>
            <a:r>
              <a:rPr lang="en-US" dirty="0" err="1"/>
              <a:t>Ameriflux</a:t>
            </a:r>
            <a:r>
              <a:rPr lang="en-US" dirty="0"/>
              <a:t> Network Management Project</a:t>
            </a:r>
          </a:p>
          <a:p>
            <a:r>
              <a:rPr lang="en-US" dirty="0"/>
              <a:t>DFG (Germany), NOAA, NASA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488BB-87AF-4A45-8D52-0E825465E29A}"/>
              </a:ext>
            </a:extLst>
          </p:cNvPr>
          <p:cNvSpPr txBox="1"/>
          <p:nvPr/>
        </p:nvSpPr>
        <p:spPr>
          <a:xfrm>
            <a:off x="3184989" y="6143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6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E0E7-A663-354B-B56F-3237DA30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36" y="1042782"/>
            <a:ext cx="7591928" cy="52251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77B415-AA78-294F-845B-D7688D8F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/>
              <a:t>Moving to satellite GHG remote sensing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69C0C-176D-6448-B6EA-6D12988EF8D1}"/>
              </a:ext>
            </a:extLst>
          </p:cNvPr>
          <p:cNvSpPr txBox="1"/>
          <p:nvPr/>
        </p:nvSpPr>
        <p:spPr>
          <a:xfrm>
            <a:off x="1737796" y="6395717"/>
            <a:ext cx="723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Aronne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Merrelli</a:t>
            </a:r>
            <a:r>
              <a:rPr lang="en-US" dirty="0">
                <a:solidFill>
                  <a:schemeClr val="bg1"/>
                </a:solidFill>
              </a:rPr>
              <a:t>  (UW SSEC) / Annmarie Eldering and Rob Nelson (NASA JPL)</a:t>
            </a:r>
          </a:p>
        </p:txBody>
      </p:sp>
    </p:spTree>
    <p:extLst>
      <p:ext uri="{BB962C8B-B14F-4D97-AF65-F5344CB8AC3E}">
        <p14:creationId xmlns:p14="http://schemas.microsoft.com/office/powerpoint/2010/main" val="412590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56C50-4E88-944C-BD90-A2D6E9A9E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55" y="1690689"/>
            <a:ext cx="6203890" cy="46529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5B60D0-CE6B-EF43-AF24-668BFC97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Small-scale spatial gradients link to transport and spatial flux variation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EDB4A-2CBF-B247-B6ED-2EB16917DF9A}"/>
              </a:ext>
            </a:extLst>
          </p:cNvPr>
          <p:cNvSpPr txBox="1"/>
          <p:nvPr/>
        </p:nvSpPr>
        <p:spPr>
          <a:xfrm>
            <a:off x="1737796" y="6395717"/>
            <a:ext cx="723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Aronne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Merrelli</a:t>
            </a:r>
            <a:r>
              <a:rPr lang="en-US" dirty="0">
                <a:solidFill>
                  <a:schemeClr val="bg1"/>
                </a:solidFill>
              </a:rPr>
              <a:t>  (UW SSEC) / Annmarie Eldering and Rob Nelson (NASA JPL)</a:t>
            </a:r>
          </a:p>
        </p:txBody>
      </p:sp>
    </p:spTree>
    <p:extLst>
      <p:ext uri="{BB962C8B-B14F-4D97-AF65-F5344CB8AC3E}">
        <p14:creationId xmlns:p14="http://schemas.microsoft.com/office/powerpoint/2010/main" val="380463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77B415-AA78-294F-845B-D7688D8F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/>
              <a:t>SIF is intriguing…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69C0C-176D-6448-B6EA-6D12988EF8D1}"/>
              </a:ext>
            </a:extLst>
          </p:cNvPr>
          <p:cNvSpPr txBox="1"/>
          <p:nvPr/>
        </p:nvSpPr>
        <p:spPr>
          <a:xfrm>
            <a:off x="474075" y="6211669"/>
            <a:ext cx="510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Aronne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Merrelli</a:t>
            </a:r>
            <a:r>
              <a:rPr lang="en-US" dirty="0">
                <a:solidFill>
                  <a:schemeClr val="bg1"/>
                </a:solidFill>
              </a:rPr>
              <a:t>  (UW SSEC) / Peter </a:t>
            </a:r>
            <a:r>
              <a:rPr lang="en-US" dirty="0" err="1">
                <a:solidFill>
                  <a:schemeClr val="bg1"/>
                </a:solidFill>
              </a:rPr>
              <a:t>Somkuti</a:t>
            </a:r>
            <a:r>
              <a:rPr lang="en-US" dirty="0">
                <a:solidFill>
                  <a:schemeClr val="bg1"/>
                </a:solidFill>
              </a:rPr>
              <a:t> (CIRA) / </a:t>
            </a:r>
          </a:p>
          <a:p>
            <a:r>
              <a:rPr lang="en-US" dirty="0">
                <a:solidFill>
                  <a:schemeClr val="bg1"/>
                </a:solidFill>
              </a:rPr>
              <a:t>Annmarie Eldering and Rob Nelson (NASA JPL)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53624C-6EBB-7942-BD0A-12E9157BA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20" y="1075611"/>
            <a:ext cx="8026583" cy="450325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BD5638-0AE2-1641-ABDA-1AD2BCB9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703" y="1075612"/>
            <a:ext cx="1033297" cy="44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34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9F20-3C35-A746-A003-62026358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ECOSTRESS, too…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4C4214-000E-614B-865E-A68BC7C2D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698" y="1372811"/>
            <a:ext cx="7468603" cy="49790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CC06-FAB3-9746-8BDB-F02759357B4A}"/>
              </a:ext>
            </a:extLst>
          </p:cNvPr>
          <p:cNvSpPr txBox="1"/>
          <p:nvPr/>
        </p:nvSpPr>
        <p:spPr>
          <a:xfrm>
            <a:off x="6521115" y="6486233"/>
            <a:ext cx="244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 Fisher / F. Galvan (JPL)</a:t>
            </a:r>
          </a:p>
        </p:txBody>
      </p:sp>
    </p:spTree>
    <p:extLst>
      <p:ext uri="{BB962C8B-B14F-4D97-AF65-F5344CB8AC3E}">
        <p14:creationId xmlns:p14="http://schemas.microsoft.com/office/powerpoint/2010/main" val="3788350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DBA50-8820-7B4C-AF46-40B75E58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Next generation surface and atmospheric GHG remote sensing has potential to retrieve fine-scale details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E6F6EA-05DE-7143-BD9B-5A7E40CBB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75" y="1798973"/>
            <a:ext cx="8531450" cy="48973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98BC4-16FF-744A-891B-7F83CE449D87}"/>
              </a:ext>
            </a:extLst>
          </p:cNvPr>
          <p:cNvSpPr txBox="1"/>
          <p:nvPr/>
        </p:nvSpPr>
        <p:spPr>
          <a:xfrm>
            <a:off x="2117558" y="2947737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OCO-3 SIF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853B5-52BE-AD4F-A6EB-96298DABB202}"/>
              </a:ext>
            </a:extLst>
          </p:cNvPr>
          <p:cNvSpPr txBox="1"/>
          <p:nvPr/>
        </p:nvSpPr>
        <p:spPr>
          <a:xfrm>
            <a:off x="6288504" y="2947737"/>
            <a:ext cx="150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ECOSTRESS ET</a:t>
            </a:r>
          </a:p>
        </p:txBody>
      </p:sp>
    </p:spTree>
    <p:extLst>
      <p:ext uri="{BB962C8B-B14F-4D97-AF65-F5344CB8AC3E}">
        <p14:creationId xmlns:p14="http://schemas.microsoft.com/office/powerpoint/2010/main" val="3487551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E382-DA23-1146-9C3B-B2A9B506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8B64-863D-7144-8ED9-C930155FD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Satellite remote sensing has revolutionized how we understand global variation and drivers of GHG fluxes and emissions</a:t>
            </a:r>
          </a:p>
          <a:p>
            <a:r>
              <a:rPr lang="en-US" dirty="0"/>
              <a:t>However, less confidence in how well they capture regional scale GHG sources and sinks, especially in heterogenous regions </a:t>
            </a:r>
          </a:p>
          <a:p>
            <a:r>
              <a:rPr lang="en-US" dirty="0"/>
              <a:t>CHEESEHEAD19 and similar experiments provide surface and atmosphere benchmarks and critical PBL profile and flux data to improve on this</a:t>
            </a:r>
          </a:p>
          <a:p>
            <a:r>
              <a:rPr lang="en-US" dirty="0"/>
              <a:t>Next-generate satellites (OCO-3, ECOSTRESS, </a:t>
            </a:r>
            <a:r>
              <a:rPr lang="en-US" dirty="0" err="1"/>
              <a:t>Hyspiri</a:t>
            </a:r>
            <a:r>
              <a:rPr lang="en-US" dirty="0"/>
              <a:t>) provide significant potential to retrieve regional fluxes</a:t>
            </a:r>
          </a:p>
        </p:txBody>
      </p:sp>
    </p:spTree>
    <p:extLst>
      <p:ext uri="{BB962C8B-B14F-4D97-AF65-F5344CB8AC3E}">
        <p14:creationId xmlns:p14="http://schemas.microsoft.com/office/powerpoint/2010/main" val="3421597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1671A91-4683-F948-B255-D2218487F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79032"/>
            <a:ext cx="9155534" cy="79370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F933B-9CC5-AD47-AD0A-86BCE89383AA}"/>
              </a:ext>
            </a:extLst>
          </p:cNvPr>
          <p:cNvSpPr txBox="1"/>
          <p:nvPr/>
        </p:nvSpPr>
        <p:spPr>
          <a:xfrm>
            <a:off x="12700" y="50800"/>
            <a:ext cx="3393814" cy="212365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you!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Ankur Desai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desai@aos.wisc.edu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</a:rPr>
              <a:t>flux.aos.wisc.edu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@</a:t>
            </a:r>
            <a:r>
              <a:rPr lang="en-US" sz="2400" b="1" dirty="0" err="1">
                <a:solidFill>
                  <a:schemeClr val="bg1"/>
                </a:solidFill>
              </a:rPr>
              <a:t>profdesai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2578A-8D47-CF41-89D9-2D7DF3F7BA5A}"/>
              </a:ext>
            </a:extLst>
          </p:cNvPr>
          <p:cNvSpPr txBox="1"/>
          <p:nvPr/>
        </p:nvSpPr>
        <p:spPr>
          <a:xfrm>
            <a:off x="323849" y="5485166"/>
            <a:ext cx="8547101" cy="707886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Support: DOE </a:t>
            </a:r>
            <a:r>
              <a:rPr lang="en-US" sz="2000" dirty="0" err="1">
                <a:solidFill>
                  <a:schemeClr val="bg1"/>
                </a:solidFill>
              </a:rPr>
              <a:t>Ameriflux</a:t>
            </a:r>
            <a:r>
              <a:rPr lang="en-US" sz="2000" dirty="0">
                <a:solidFill>
                  <a:schemeClr val="bg1"/>
                </a:solidFill>
              </a:rPr>
              <a:t> Network Management Project contract to </a:t>
            </a:r>
            <a:r>
              <a:rPr lang="en-US" sz="2000" dirty="0" err="1">
                <a:solidFill>
                  <a:schemeClr val="bg1"/>
                </a:solidFill>
              </a:rPr>
              <a:t>ChEAS</a:t>
            </a:r>
            <a:r>
              <a:rPr lang="en-US" sz="2000" dirty="0">
                <a:solidFill>
                  <a:schemeClr val="bg1"/>
                </a:solidFill>
              </a:rPr>
              <a:t> core site cluster, NSF AGS 1822420 (CHEESEHEAD)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CCFF6-F765-F345-92DA-C5E0C1DD4836}"/>
              </a:ext>
            </a:extLst>
          </p:cNvPr>
          <p:cNvSpPr txBox="1"/>
          <p:nvPr/>
        </p:nvSpPr>
        <p:spPr>
          <a:xfrm>
            <a:off x="7540284" y="6513341"/>
            <a:ext cx="162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J. Fisher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EEE736-1825-EC47-9E44-E4FD1AE418BA}"/>
              </a:ext>
            </a:extLst>
          </p:cNvPr>
          <p:cNvSpPr/>
          <p:nvPr/>
        </p:nvSpPr>
        <p:spPr>
          <a:xfrm>
            <a:off x="288757" y="2751018"/>
            <a:ext cx="7734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https://</a:t>
            </a:r>
            <a:r>
              <a:rPr lang="en-US" sz="2400" b="1" dirty="0" err="1"/>
              <a:t>www.eol.ucar.edu</a:t>
            </a:r>
            <a:r>
              <a:rPr lang="en-US" sz="2400" b="1" dirty="0"/>
              <a:t>/</a:t>
            </a:r>
            <a:r>
              <a:rPr lang="en-US" sz="2400" b="1" dirty="0" err="1"/>
              <a:t>field_projects</a:t>
            </a:r>
            <a:r>
              <a:rPr lang="en-US" sz="2400" b="1" dirty="0"/>
              <a:t>/</a:t>
            </a:r>
            <a:r>
              <a:rPr lang="en-US" sz="2400" b="1" dirty="0" err="1"/>
              <a:t>cheesehead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73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3EBE-B191-B744-991E-387DCC8B25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A5FCD-F267-4C4E-BC65-CD7AA7246C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81ACD-6DA0-4C4E-A404-556800D6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A22876-72B0-4144-86C1-6498867F5EDF}"/>
              </a:ext>
            </a:extLst>
          </p:cNvPr>
          <p:cNvSpPr txBox="1"/>
          <p:nvPr/>
        </p:nvSpPr>
        <p:spPr>
          <a:xfrm>
            <a:off x="5580445" y="1329869"/>
            <a:ext cx="83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US-</a:t>
            </a:r>
            <a:r>
              <a:rPr lang="en-US" dirty="0" err="1"/>
              <a:t>PFa</a:t>
            </a:r>
            <a:endParaRPr lang="en-US" dirty="0"/>
          </a:p>
          <a:p>
            <a:r>
              <a:rPr lang="en-US" dirty="0"/>
              <a:t>WLEF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3D0B1-6A96-0549-9942-654A4011735D}"/>
              </a:ext>
            </a:extLst>
          </p:cNvPr>
          <p:cNvSpPr txBox="1"/>
          <p:nvPr/>
        </p:nvSpPr>
        <p:spPr>
          <a:xfrm>
            <a:off x="6851372" y="6488604"/>
            <a:ext cx="225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B. Butterworth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99C5BC-DE4A-CB4C-9F67-8D084D85C005}"/>
              </a:ext>
            </a:extLst>
          </p:cNvPr>
          <p:cNvSpPr txBox="1">
            <a:spLocks/>
          </p:cNvSpPr>
          <p:nvPr/>
        </p:nvSpPr>
        <p:spPr>
          <a:xfrm>
            <a:off x="495086" y="-417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Is regional spatial variation in fluxes captured in satellite remote sensing?</a:t>
            </a:r>
          </a:p>
        </p:txBody>
      </p:sp>
    </p:spTree>
    <p:extLst>
      <p:ext uri="{BB962C8B-B14F-4D97-AF65-F5344CB8AC3E}">
        <p14:creationId xmlns:p14="http://schemas.microsoft.com/office/powerpoint/2010/main" val="560517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E5BD-5AF3-C049-8941-97CF55A9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28FE88-BA49-B24A-9471-5646C3588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267"/>
            <a:ext cx="9144000" cy="6816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48853-DA93-9942-8C03-F080024E671C}"/>
              </a:ext>
            </a:extLst>
          </p:cNvPr>
          <p:cNvSpPr txBox="1"/>
          <p:nvPr/>
        </p:nvSpPr>
        <p:spPr>
          <a:xfrm>
            <a:off x="7573489" y="270336"/>
            <a:ext cx="941861" cy="452431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US-</a:t>
            </a:r>
            <a:r>
              <a:rPr lang="en-US" dirty="0" err="1"/>
              <a:t>PFa</a:t>
            </a:r>
            <a:endParaRPr lang="en-US" dirty="0"/>
          </a:p>
          <a:p>
            <a:r>
              <a:rPr lang="en-US" dirty="0"/>
              <a:t>US-Los</a:t>
            </a:r>
          </a:p>
          <a:p>
            <a:r>
              <a:rPr lang="en-US" dirty="0"/>
              <a:t>US-</a:t>
            </a:r>
            <a:r>
              <a:rPr lang="en-US" dirty="0" err="1"/>
              <a:t>Syv</a:t>
            </a:r>
            <a:endParaRPr lang="en-US" dirty="0"/>
          </a:p>
          <a:p>
            <a:r>
              <a:rPr lang="en-US" dirty="0"/>
              <a:t>US-</a:t>
            </a:r>
            <a:r>
              <a:rPr lang="en-US" dirty="0" err="1"/>
              <a:t>WCr</a:t>
            </a:r>
            <a:endParaRPr lang="en-US" dirty="0"/>
          </a:p>
          <a:p>
            <a:r>
              <a:rPr lang="en-US" dirty="0"/>
              <a:t>US-</a:t>
            </a:r>
            <a:r>
              <a:rPr lang="en-US" dirty="0" err="1"/>
              <a:t>Alq</a:t>
            </a:r>
            <a:endParaRPr lang="en-US" dirty="0"/>
          </a:p>
          <a:p>
            <a:r>
              <a:rPr lang="en-US" dirty="0"/>
              <a:t>US-CS1</a:t>
            </a:r>
          </a:p>
          <a:p>
            <a:r>
              <a:rPr lang="en-US" dirty="0"/>
              <a:t>US-CS2</a:t>
            </a:r>
          </a:p>
          <a:p>
            <a:r>
              <a:rPr lang="en-US" dirty="0"/>
              <a:t>US-CS3</a:t>
            </a:r>
          </a:p>
          <a:p>
            <a:r>
              <a:rPr lang="en-US" dirty="0"/>
              <a:t>US-DFC</a:t>
            </a:r>
          </a:p>
          <a:p>
            <a:r>
              <a:rPr lang="en-US" dirty="0"/>
              <a:t>US-DFK</a:t>
            </a:r>
          </a:p>
          <a:p>
            <a:r>
              <a:rPr lang="en-US" dirty="0"/>
              <a:t>US-PnP</a:t>
            </a:r>
          </a:p>
          <a:p>
            <a:r>
              <a:rPr lang="en-US" dirty="0"/>
              <a:t>US-Men</a:t>
            </a:r>
          </a:p>
          <a:p>
            <a:endParaRPr lang="en-US" dirty="0"/>
          </a:p>
          <a:p>
            <a:r>
              <a:rPr lang="en-US" dirty="0"/>
              <a:t>US-</a:t>
            </a:r>
            <a:r>
              <a:rPr lang="en-US" dirty="0" err="1"/>
              <a:t>PFb</a:t>
            </a:r>
            <a:endParaRPr lang="en-US" dirty="0"/>
          </a:p>
          <a:p>
            <a:r>
              <a:rPr lang="en-US" dirty="0"/>
              <a:t>  to</a:t>
            </a:r>
          </a:p>
          <a:p>
            <a:r>
              <a:rPr lang="en-US" dirty="0"/>
              <a:t>Us-</a:t>
            </a:r>
            <a:r>
              <a:rPr lang="en-US" dirty="0" err="1"/>
              <a:t>PFt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C7A39-AF56-8B41-A869-96A9BA6726A9}"/>
              </a:ext>
            </a:extLst>
          </p:cNvPr>
          <p:cNvSpPr txBox="1"/>
          <p:nvPr/>
        </p:nvSpPr>
        <p:spPr>
          <a:xfrm>
            <a:off x="4002157" y="2822713"/>
            <a:ext cx="1069460" cy="923330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Forests</a:t>
            </a:r>
          </a:p>
          <a:p>
            <a:r>
              <a:rPr lang="en-US" dirty="0"/>
              <a:t>Wetlands</a:t>
            </a:r>
          </a:p>
          <a:p>
            <a:r>
              <a:rPr lang="en-US" dirty="0"/>
              <a:t>Lakes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565AF-0D0B-204B-900A-5AD0CF7B8ED8}"/>
              </a:ext>
            </a:extLst>
          </p:cNvPr>
          <p:cNvSpPr txBox="1"/>
          <p:nvPr/>
        </p:nvSpPr>
        <p:spPr>
          <a:xfrm>
            <a:off x="5609272" y="5009345"/>
            <a:ext cx="749116" cy="36933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ED2EF-C58F-EB46-A13E-0BCA202F935C}"/>
              </a:ext>
            </a:extLst>
          </p:cNvPr>
          <p:cNvSpPr txBox="1"/>
          <p:nvPr/>
        </p:nvSpPr>
        <p:spPr>
          <a:xfrm>
            <a:off x="5793410" y="5922725"/>
            <a:ext cx="766557" cy="64633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Urban</a:t>
            </a:r>
          </a:p>
          <a:p>
            <a:r>
              <a:rPr lang="en-US" dirty="0"/>
              <a:t>Lakes</a:t>
            </a:r>
          </a:p>
        </p:txBody>
      </p:sp>
    </p:spTree>
    <p:extLst>
      <p:ext uri="{BB962C8B-B14F-4D97-AF65-F5344CB8AC3E}">
        <p14:creationId xmlns:p14="http://schemas.microsoft.com/office/powerpoint/2010/main" val="288640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840E-EE32-A942-AD2C-B00BF98C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672CE-DDF6-F249-A570-7846FB2E4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83"/>
            <a:ext cx="9144000" cy="6860069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5C41A5-793F-5048-BABB-BA4AD4BDE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2" y="1906103"/>
            <a:ext cx="8192496" cy="4965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03D15-79FB-9D41-9A0A-FB1CBBE72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41" y="374507"/>
            <a:ext cx="1224708" cy="110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1D288E-05A3-1C49-B449-F00337329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669" y="450067"/>
            <a:ext cx="1139851" cy="1245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6D320-3EC9-2D49-A77C-0EED95050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355" y="311965"/>
            <a:ext cx="2218359" cy="1256818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B9AC6B72-48DC-C34C-AF77-534639752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140" y="0"/>
            <a:ext cx="2778049" cy="1919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2E44D1-84C4-CD45-8CE9-E4DC9C0BA3DE}"/>
              </a:ext>
            </a:extLst>
          </p:cNvPr>
          <p:cNvSpPr txBox="1"/>
          <p:nvPr/>
        </p:nvSpPr>
        <p:spPr>
          <a:xfrm>
            <a:off x="6347791" y="2292625"/>
            <a:ext cx="85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US-</a:t>
            </a:r>
            <a:r>
              <a:rPr lang="en-US" b="1" dirty="0" err="1"/>
              <a:t>PFa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E6E10-E654-6045-8779-9DE20F6BC117}"/>
              </a:ext>
            </a:extLst>
          </p:cNvPr>
          <p:cNvSpPr txBox="1"/>
          <p:nvPr/>
        </p:nvSpPr>
        <p:spPr>
          <a:xfrm>
            <a:off x="2339008" y="5135216"/>
            <a:ext cx="924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US-</a:t>
            </a:r>
            <a:r>
              <a:rPr lang="en-US" b="1" dirty="0" err="1">
                <a:solidFill>
                  <a:srgbClr val="00B050"/>
                </a:solidFill>
              </a:rPr>
              <a:t>WCr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77E06-4561-694F-ACAC-A411BE94DAAF}"/>
              </a:ext>
            </a:extLst>
          </p:cNvPr>
          <p:cNvSpPr txBox="1"/>
          <p:nvPr/>
        </p:nvSpPr>
        <p:spPr>
          <a:xfrm>
            <a:off x="3263620" y="3403328"/>
            <a:ext cx="82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US-Los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7A7FB8-6C52-134C-99B6-1F903300540F}"/>
              </a:ext>
            </a:extLst>
          </p:cNvPr>
          <p:cNvSpPr txBox="1"/>
          <p:nvPr/>
        </p:nvSpPr>
        <p:spPr>
          <a:xfrm>
            <a:off x="7135428" y="260894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Thinning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D1987-D8E6-F144-8B5F-B89533D5E583}"/>
              </a:ext>
            </a:extLst>
          </p:cNvPr>
          <p:cNvSpPr txBox="1"/>
          <p:nvPr/>
        </p:nvSpPr>
        <p:spPr>
          <a:xfrm>
            <a:off x="2711183" y="2377685"/>
            <a:ext cx="1157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Tent</a:t>
            </a:r>
          </a:p>
          <a:p>
            <a:r>
              <a:rPr lang="en-US" dirty="0">
                <a:solidFill>
                  <a:srgbClr val="00B050"/>
                </a:solidFill>
              </a:rPr>
              <a:t>Caterpillar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98230-485A-6244-B01D-2A51321D67D6}"/>
              </a:ext>
            </a:extLst>
          </p:cNvPr>
          <p:cNvSpPr txBox="1"/>
          <p:nvPr/>
        </p:nvSpPr>
        <p:spPr>
          <a:xfrm>
            <a:off x="3248687" y="2892209"/>
            <a:ext cx="9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Drought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A4C00-4F7B-A34E-9E23-93CEF8E87F79}"/>
              </a:ext>
            </a:extLst>
          </p:cNvPr>
          <p:cNvSpPr txBox="1"/>
          <p:nvPr/>
        </p:nvSpPr>
        <p:spPr>
          <a:xfrm>
            <a:off x="3522588" y="5997801"/>
            <a:ext cx="250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flux.aos.wisc.edu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C7B924-E967-2F4C-88C0-59042A9D9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5730" y="285300"/>
            <a:ext cx="1312330" cy="13123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6BF5E9-EB54-EA49-B14A-2A0BA4E02B22}"/>
              </a:ext>
            </a:extLst>
          </p:cNvPr>
          <p:cNvSpPr txBox="1"/>
          <p:nvPr/>
        </p:nvSpPr>
        <p:spPr>
          <a:xfrm>
            <a:off x="4367371" y="2331518"/>
            <a:ext cx="83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US-</a:t>
            </a:r>
            <a:r>
              <a:rPr lang="en-US" b="1" dirty="0" err="1">
                <a:solidFill>
                  <a:srgbClr val="FFC000"/>
                </a:solidFill>
              </a:rPr>
              <a:t>Syv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3F85F9-16B8-874E-9E7B-84B30D29C47B}"/>
              </a:ext>
            </a:extLst>
          </p:cNvPr>
          <p:cNvSpPr txBox="1"/>
          <p:nvPr/>
        </p:nvSpPr>
        <p:spPr>
          <a:xfrm>
            <a:off x="7046733" y="4756379"/>
            <a:ext cx="108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Mortality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0B6977D-740E-C544-98A9-F016B7C9B3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4712" y="311965"/>
            <a:ext cx="1813063" cy="15310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FC8BC3-5A67-C14A-B045-EC59175A6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3292" y="462823"/>
            <a:ext cx="983728" cy="12278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B853EB-46A6-BC43-BDA0-EDC270C3A449}"/>
              </a:ext>
            </a:extLst>
          </p:cNvPr>
          <p:cNvSpPr txBox="1"/>
          <p:nvPr/>
        </p:nvSpPr>
        <p:spPr>
          <a:xfrm>
            <a:off x="1196406" y="3050479"/>
            <a:ext cx="1154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Warm/dry</a:t>
            </a:r>
          </a:p>
          <a:p>
            <a:r>
              <a:rPr lang="en-US" dirty="0"/>
              <a:t>364 ppm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DAE79E-8C8A-8541-A972-985F94892634}"/>
              </a:ext>
            </a:extLst>
          </p:cNvPr>
          <p:cNvSpPr txBox="1"/>
          <p:nvPr/>
        </p:nvSpPr>
        <p:spPr>
          <a:xfrm>
            <a:off x="7466730" y="4060494"/>
            <a:ext cx="104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Cool/wet</a:t>
            </a:r>
          </a:p>
          <a:p>
            <a:r>
              <a:rPr lang="en-US" dirty="0"/>
              <a:t>411 ppm</a:t>
            </a:r>
          </a:p>
        </p:txBody>
      </p:sp>
    </p:spTree>
    <p:extLst>
      <p:ext uri="{BB962C8B-B14F-4D97-AF65-F5344CB8AC3E}">
        <p14:creationId xmlns:p14="http://schemas.microsoft.com/office/powerpoint/2010/main" val="240822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1" y="215155"/>
            <a:ext cx="7787831" cy="5869296"/>
          </a:xfrm>
        </p:spPr>
      </p:pic>
      <p:sp>
        <p:nvSpPr>
          <p:cNvPr id="5" name="TextBox 4"/>
          <p:cNvSpPr txBox="1"/>
          <p:nvPr/>
        </p:nvSpPr>
        <p:spPr>
          <a:xfrm>
            <a:off x="6795248" y="6350864"/>
            <a:ext cx="204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Heinsch</a:t>
            </a:r>
            <a:r>
              <a:rPr lang="en-US" dirty="0">
                <a:solidFill>
                  <a:schemeClr val="bg1"/>
                </a:solidFill>
              </a:rPr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391925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299" y="4210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</a:t>
            </a:r>
            <a:r>
              <a:rPr lang="en-US" sz="2800" b="1" dirty="0" err="1"/>
              <a:t>hequamegon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/>
              <a:t>eterogeneous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/>
              <a:t>cosystem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/>
              <a:t>nergy-balance </a:t>
            </a: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/>
              <a:t>tudy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/>
              <a:t>nabled by a 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/>
              <a:t>igh-density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/>
              <a:t>xtensive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/>
              <a:t>rray of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etectors </a:t>
            </a:r>
            <a:r>
              <a:rPr lang="en-US" sz="3200" b="1" dirty="0"/>
              <a:t>(CHEESEHEAD19)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760" y="2543870"/>
            <a:ext cx="7342188" cy="242194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Ankur R Desai, U. Wisconsin-Madison (PI)</a:t>
            </a:r>
          </a:p>
          <a:p>
            <a:r>
              <a:rPr lang="en-US" dirty="0">
                <a:solidFill>
                  <a:schemeClr val="bg1"/>
                </a:solidFill>
              </a:rPr>
              <a:t>Grant Petty, U. Wisconsin-Madison (co-PI, UW Ultralight)</a:t>
            </a:r>
          </a:p>
          <a:p>
            <a:r>
              <a:rPr lang="en-US" dirty="0">
                <a:solidFill>
                  <a:schemeClr val="bg1"/>
                </a:solidFill>
              </a:rPr>
              <a:t>Phil Townsend, U. Wisconsin-Madison (co-PI, UW </a:t>
            </a:r>
            <a:r>
              <a:rPr lang="en-US" dirty="0" err="1">
                <a:solidFill>
                  <a:schemeClr val="bg1"/>
                </a:solidFill>
              </a:rPr>
              <a:t>SpecEx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Mark D Schwartz, U. Wisconsin-Milwaukee (co-PI, Phenology)</a:t>
            </a:r>
          </a:p>
          <a:p>
            <a:r>
              <a:rPr lang="en-US" dirty="0">
                <a:solidFill>
                  <a:schemeClr val="bg1"/>
                </a:solidFill>
              </a:rPr>
              <a:t>Stefan Metzger, NEON/Battelle (co-PI, ERF, NEON Assets)</a:t>
            </a:r>
          </a:p>
          <a:p>
            <a:r>
              <a:rPr lang="en-US" dirty="0">
                <a:solidFill>
                  <a:schemeClr val="bg1"/>
                </a:solidFill>
              </a:rPr>
              <a:t>Matthias </a:t>
            </a:r>
            <a:r>
              <a:rPr lang="en-US" dirty="0" err="1">
                <a:solidFill>
                  <a:schemeClr val="bg1"/>
                </a:solidFill>
              </a:rPr>
              <a:t>Mauder</a:t>
            </a:r>
            <a:r>
              <a:rPr lang="en-US" dirty="0">
                <a:solidFill>
                  <a:schemeClr val="bg1"/>
                </a:solidFill>
              </a:rPr>
              <a:t>, Karlsruhe Institute of Technology (co-I, LiDAR/LES)</a:t>
            </a:r>
          </a:p>
          <a:p>
            <a:r>
              <a:rPr lang="en-US" dirty="0">
                <a:solidFill>
                  <a:schemeClr val="bg1"/>
                </a:solidFill>
              </a:rPr>
              <a:t>Rose </a:t>
            </a:r>
            <a:r>
              <a:rPr lang="en-US" dirty="0" err="1">
                <a:solidFill>
                  <a:schemeClr val="bg1"/>
                </a:solidFill>
              </a:rPr>
              <a:t>Pertzborn</a:t>
            </a:r>
            <a:r>
              <a:rPr lang="en-US" dirty="0">
                <a:solidFill>
                  <a:schemeClr val="bg1"/>
                </a:solidFill>
              </a:rPr>
              <a:t>, U. Wisconsin-Madison (co-I, K-12 outreach)</a:t>
            </a:r>
          </a:p>
          <a:p>
            <a:r>
              <a:rPr lang="en-US" dirty="0">
                <a:solidFill>
                  <a:schemeClr val="bg1"/>
                </a:solidFill>
              </a:rPr>
              <a:t>Paul </a:t>
            </a:r>
            <a:r>
              <a:rPr lang="en-US" dirty="0" err="1">
                <a:solidFill>
                  <a:schemeClr val="bg1"/>
                </a:solidFill>
              </a:rPr>
              <a:t>Stoy</a:t>
            </a:r>
            <a:r>
              <a:rPr lang="en-US" dirty="0">
                <a:solidFill>
                  <a:schemeClr val="bg1"/>
                </a:solidFill>
              </a:rPr>
              <a:t>, Montana State University (co-I, towers + being rarely wrong)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newcheesehe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2" y="999096"/>
            <a:ext cx="757557" cy="1103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629" y="4965811"/>
            <a:ext cx="871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+Instrument PIs: Al </a:t>
            </a:r>
            <a:r>
              <a:rPr lang="en-US" dirty="0" err="1">
                <a:solidFill>
                  <a:schemeClr val="bg1"/>
                </a:solidFill>
              </a:rPr>
              <a:t>Rodi</a:t>
            </a:r>
            <a:r>
              <a:rPr lang="en-US" dirty="0">
                <a:solidFill>
                  <a:schemeClr val="bg1"/>
                </a:solidFill>
              </a:rPr>
              <a:t> (U Wyoming King Air), Steve </a:t>
            </a:r>
            <a:r>
              <a:rPr lang="en-US" dirty="0" err="1">
                <a:solidFill>
                  <a:schemeClr val="bg1"/>
                </a:solidFill>
              </a:rPr>
              <a:t>Oncley</a:t>
            </a:r>
            <a:r>
              <a:rPr lang="en-US" dirty="0">
                <a:solidFill>
                  <a:schemeClr val="bg1"/>
                </a:solidFill>
              </a:rPr>
              <a:t> (NCAR ISFS), Bill Brown (NCAR ISS), Tim Wagner (SSEC SPARC), Eric Kruger (UW, Biometry), Joel </a:t>
            </a:r>
            <a:r>
              <a:rPr lang="en-US" dirty="0" err="1">
                <a:solidFill>
                  <a:schemeClr val="bg1"/>
                </a:solidFill>
              </a:rPr>
              <a:t>McCorkel</a:t>
            </a:r>
            <a:r>
              <a:rPr lang="en-US" dirty="0">
                <a:solidFill>
                  <a:schemeClr val="bg1"/>
                </a:solidFill>
              </a:rPr>
              <a:t> (NASA GSFC, CAMSIS)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629" y="5990474"/>
            <a:ext cx="7218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charset="0"/>
              </a:rPr>
              <a:t>NSF, Physical and Dynamic Meteorology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,</a:t>
            </a:r>
            <a:r>
              <a:rPr lang="is-IS" dirty="0">
                <a:solidFill>
                  <a:schemeClr val="bg1"/>
                </a:solidFill>
                <a:latin typeface="tahoma" charset="0"/>
              </a:rPr>
              <a:t> #</a:t>
            </a:r>
            <a:r>
              <a:rPr lang="is-IS" b="1" dirty="0">
                <a:solidFill>
                  <a:schemeClr val="bg1"/>
                </a:solidFill>
                <a:latin typeface="tahoma" charset="0"/>
              </a:rPr>
              <a:t>AGS-1822420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0D96B-C585-874A-9C67-21AB0229B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758" y="999096"/>
            <a:ext cx="1060804" cy="16265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6955C1-2E02-7448-AD54-6468DB68DD70}"/>
              </a:ext>
            </a:extLst>
          </p:cNvPr>
          <p:cNvSpPr/>
          <p:nvPr/>
        </p:nvSpPr>
        <p:spPr>
          <a:xfrm>
            <a:off x="1751804" y="1963097"/>
            <a:ext cx="588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https://www.eol.ucar.edu/field_projects/</a:t>
            </a:r>
            <a:r>
              <a:rPr lang="en-US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cheesehead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0070-F839-3241-8273-051A0CD8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variability was name of the game in CHEESEHEAD19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62A7D-9B69-654A-8AB6-3DF1E2002BED}"/>
              </a:ext>
            </a:extLst>
          </p:cNvPr>
          <p:cNvSpPr txBox="1"/>
          <p:nvPr/>
        </p:nvSpPr>
        <p:spPr>
          <a:xfrm>
            <a:off x="5689885" y="6464585"/>
            <a:ext cx="3340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Brian Butterworth, James </a:t>
            </a:r>
            <a:r>
              <a:rPr lang="en-US" dirty="0" err="1">
                <a:solidFill>
                  <a:schemeClr val="bg1"/>
                </a:solidFill>
              </a:rPr>
              <a:t>Mineau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AA4DD-073E-CA4D-BAA3-B50A24C1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181659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 flux towers in one 10x10 km area</a:t>
            </a:r>
          </a:p>
          <a:p>
            <a:r>
              <a:rPr lang="en-US" dirty="0"/>
              <a:t>Centered at WLEF / US-</a:t>
            </a:r>
            <a:r>
              <a:rPr lang="en-US" dirty="0" err="1"/>
              <a:t>Pfa</a:t>
            </a:r>
            <a:r>
              <a:rPr lang="en-US" dirty="0"/>
              <a:t> tall flux tower / GHG profile / TCCON site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46EAC76-E858-CA4F-BD14-B383CA69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49" y="1661304"/>
            <a:ext cx="4848900" cy="483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487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3DB7-BAAC-A942-80C7-13014BDB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intensives with airborne sampling of surface fluxes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E260E-A394-FF45-A2F0-85C657E71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28580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84 hours of </a:t>
            </a:r>
            <a:r>
              <a:rPr lang="en-US" dirty="0" err="1"/>
              <a:t>UWyoming</a:t>
            </a:r>
            <a:r>
              <a:rPr lang="en-US" dirty="0"/>
              <a:t> King Air eddy covariance flights at 100 m and 400 m AGL over three time periods (Jul, Aug, Sep)</a:t>
            </a:r>
          </a:p>
          <a:p>
            <a:r>
              <a:rPr lang="en-US" dirty="0"/>
              <a:t>Compact Raman LiDAR for water vapor and temperature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A0490-9300-1C45-A334-CF8A4ECF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566" y="1825625"/>
            <a:ext cx="3912528" cy="4848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768A6-6F4E-474E-9920-02DD7F69B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616" y="1825625"/>
            <a:ext cx="4843623" cy="4843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8224-F5AA-9B41-BCEF-A147E8D0CB18}"/>
              </a:ext>
            </a:extLst>
          </p:cNvPr>
          <p:cNvSpPr txBox="1"/>
          <p:nvPr/>
        </p:nvSpPr>
        <p:spPr>
          <a:xfrm>
            <a:off x="7056420" y="531173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Z. Wang</a:t>
            </a:r>
          </a:p>
          <a:p>
            <a:r>
              <a:rPr lang="en-US" dirty="0"/>
              <a:t>UWKA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EDB98-B101-CE41-A5B1-A806A5581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06" y="1690689"/>
            <a:ext cx="8875588" cy="44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3F1C103-F416-C144-ABFB-A7AE50D07336}" vid="{3CBD098B-0999-E040-BD7D-A0DE71B471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359</TotalTime>
  <Words>891</Words>
  <Application>Microsoft Macintosh PowerPoint</Application>
  <PresentationFormat>On-screen Show (4:3)</PresentationFormat>
  <Paragraphs>130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Theme1</vt:lpstr>
      <vt:lpstr>Can satellite greenhouse gas remote sensing capture regional spatial variability in fluxes, drivers, and atmospheric response?</vt:lpstr>
      <vt:lpstr>Acknowledge</vt:lpstr>
      <vt:lpstr>PowerPoint Presentation</vt:lpstr>
      <vt:lpstr>PowerPoint Presentation</vt:lpstr>
      <vt:lpstr>PowerPoint Presentation</vt:lpstr>
      <vt:lpstr>PowerPoint Presentation</vt:lpstr>
      <vt:lpstr>Chequamegon Heterogeneous Ecosystem Energy-balance Study Enabled by a  High-density Extensive Array of Detectors (CHEESEHEAD19)</vt:lpstr>
      <vt:lpstr>Spatial variability was name of the game in CHEESEHEAD19</vt:lpstr>
      <vt:lpstr>Three intensives with airborne sampling of surface fluxes</vt:lpstr>
      <vt:lpstr>Serious PBL atmospheric profiling by NCAR, NOAA, SSEC, KIT</vt:lpstr>
      <vt:lpstr>Surface characterization by aircraft and ground (HySpex)</vt:lpstr>
      <vt:lpstr>Drones, too!</vt:lpstr>
      <vt:lpstr>So, what have we learned so far about spatial variability?</vt:lpstr>
      <vt:lpstr>PowerPoint Presentation</vt:lpstr>
      <vt:lpstr>Spatial coherence can now be done with flux tower clusters to improve top-down inversions</vt:lpstr>
      <vt:lpstr>PowerPoint Presentation</vt:lpstr>
      <vt:lpstr>PowerPoint Presentation</vt:lpstr>
      <vt:lpstr>Adding PBL depth information to TCCON or XCO2 can help differentiate surface and advected influence on concentrations</vt:lpstr>
      <vt:lpstr>PowerPoint Presentation</vt:lpstr>
      <vt:lpstr>Moving to satellite GHG remote sensing</vt:lpstr>
      <vt:lpstr>Small-scale spatial gradients link to transport and spatial flux variation</vt:lpstr>
      <vt:lpstr>SIF is intriguing…</vt:lpstr>
      <vt:lpstr>ECOSTRESS, too…</vt:lpstr>
      <vt:lpstr>Next generation surface and atmospheric GHG remote sensing has potential to retrieve fine-scale details</vt:lpstr>
      <vt:lpstr>Final thoughts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Inland water bodies as surface energy hotspots</dc:title>
  <dc:creator>ANKUR R DESAI</dc:creator>
  <cp:lastModifiedBy>ANKUR R DESAI</cp:lastModifiedBy>
  <cp:revision>41</cp:revision>
  <dcterms:created xsi:type="dcterms:W3CDTF">2019-11-05T18:38:01Z</dcterms:created>
  <dcterms:modified xsi:type="dcterms:W3CDTF">2019-12-09T17:24:16Z</dcterms:modified>
</cp:coreProperties>
</file>