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0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8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0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59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4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5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3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5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3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9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0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1C0F-A5F8-4B44-90A3-C4CF6C623CD1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CB707-DE06-43C5-9253-AD9BCD0D3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ounded Rectangle 76"/>
          <p:cNvSpPr/>
          <p:nvPr/>
        </p:nvSpPr>
        <p:spPr>
          <a:xfrm>
            <a:off x="2319788" y="172530"/>
            <a:ext cx="7441000" cy="1419564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</a:rPr>
              <a:t>HyRectify.dag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396015" y="1699404"/>
            <a:ext cx="6558029" cy="4873924"/>
          </a:xfrm>
          <a:prstGeom prst="rect">
            <a:avLst/>
          </a:prstGeom>
          <a:solidFill>
            <a:schemeClr val="accent1">
              <a:alpha val="19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65826" y="1699404"/>
            <a:ext cx="4752082" cy="4873924"/>
          </a:xfrm>
          <a:prstGeom prst="rect">
            <a:avLst/>
          </a:prstGeom>
          <a:solidFill>
            <a:schemeClr val="accent1">
              <a:alpha val="19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088670" y="1792334"/>
            <a:ext cx="1708031" cy="655608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</a:rPr>
              <a:t>Offset calculation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91190" y="2953829"/>
            <a:ext cx="1397480" cy="690113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</a:rPr>
              <a:t>gcp.sub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91190" y="4075263"/>
            <a:ext cx="1397480" cy="690113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</a:rPr>
              <a:t>gcp.sh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91190" y="5167943"/>
            <a:ext cx="1397480" cy="690113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</a:rPr>
              <a:t>gcp.py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338015" y="3091851"/>
            <a:ext cx="879893" cy="690113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</a:rPr>
              <a:t>npzs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1364" y="2953829"/>
            <a:ext cx="1354348" cy="2904227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752904" y="3129232"/>
            <a:ext cx="914400" cy="2760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752904" y="3505919"/>
            <a:ext cx="914400" cy="2760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752904" y="3882606"/>
            <a:ext cx="914400" cy="2760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752904" y="4256418"/>
            <a:ext cx="914400" cy="2760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744278" y="4677675"/>
            <a:ext cx="914400" cy="2760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752904" y="5098932"/>
            <a:ext cx="914400" cy="2760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744278" y="5505810"/>
            <a:ext cx="914400" cy="27604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752904" y="4086372"/>
            <a:ext cx="98341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Remote nodes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312381" y="2957425"/>
            <a:ext cx="1354348" cy="96184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413743" y="3087863"/>
            <a:ext cx="98341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Submit</a:t>
            </a:r>
          </a:p>
          <a:p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6133387" y="4216162"/>
            <a:ext cx="1716654" cy="368060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</a:rPr>
              <a:t>gcp_merge.sub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404456" y="4920654"/>
            <a:ext cx="3174515" cy="368060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</a:rPr>
              <a:t>gcp_merge_coord_generate.sh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404456" y="5533130"/>
            <a:ext cx="3170198" cy="368060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</a:rPr>
              <a:t>gcp_merge_coord_generate.py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177840" y="2957425"/>
            <a:ext cx="1354348" cy="96184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363308" y="3082112"/>
            <a:ext cx="98341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Remote node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7" idx="0"/>
            <a:endCxn id="6" idx="2"/>
          </p:cNvCxnSpPr>
          <p:nvPr/>
        </p:nvCxnSpPr>
        <p:spPr>
          <a:xfrm flipV="1">
            <a:off x="1389930" y="4765376"/>
            <a:ext cx="0" cy="402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0"/>
            <a:endCxn id="5" idx="2"/>
          </p:cNvCxnSpPr>
          <p:nvPr/>
        </p:nvCxnSpPr>
        <p:spPr>
          <a:xfrm flipV="1">
            <a:off x="1389930" y="3643942"/>
            <a:ext cx="0" cy="431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5" idx="3"/>
            <a:endCxn id="9" idx="1"/>
          </p:cNvCxnSpPr>
          <p:nvPr/>
        </p:nvCxnSpPr>
        <p:spPr>
          <a:xfrm>
            <a:off x="2088670" y="3298886"/>
            <a:ext cx="422694" cy="110705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9" idx="3"/>
            <a:endCxn id="8" idx="1"/>
          </p:cNvCxnSpPr>
          <p:nvPr/>
        </p:nvCxnSpPr>
        <p:spPr>
          <a:xfrm flipV="1">
            <a:off x="3865712" y="3436908"/>
            <a:ext cx="472303" cy="96903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8" idx="3"/>
            <a:endCxn id="19" idx="1"/>
          </p:cNvCxnSpPr>
          <p:nvPr/>
        </p:nvCxnSpPr>
        <p:spPr>
          <a:xfrm>
            <a:off x="5217908" y="3436908"/>
            <a:ext cx="1094473" cy="1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3" idx="0"/>
            <a:endCxn id="22" idx="2"/>
          </p:cNvCxnSpPr>
          <p:nvPr/>
        </p:nvCxnSpPr>
        <p:spPr>
          <a:xfrm flipV="1">
            <a:off x="6989555" y="5288714"/>
            <a:ext cx="2159" cy="244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2" idx="0"/>
            <a:endCxn id="21" idx="2"/>
          </p:cNvCxnSpPr>
          <p:nvPr/>
        </p:nvCxnSpPr>
        <p:spPr>
          <a:xfrm flipV="1">
            <a:off x="6991714" y="4584222"/>
            <a:ext cx="0" cy="336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1" idx="0"/>
            <a:endCxn id="19" idx="2"/>
          </p:cNvCxnSpPr>
          <p:nvPr/>
        </p:nvCxnSpPr>
        <p:spPr>
          <a:xfrm flipH="1" flipV="1">
            <a:off x="6989555" y="3919270"/>
            <a:ext cx="2159" cy="296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9" idx="3"/>
            <a:endCxn id="24" idx="1"/>
          </p:cNvCxnSpPr>
          <p:nvPr/>
        </p:nvCxnSpPr>
        <p:spPr>
          <a:xfrm>
            <a:off x="7666729" y="3438348"/>
            <a:ext cx="5111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10043299" y="3091851"/>
            <a:ext cx="1910746" cy="690113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</a:rPr>
              <a:t>Merged offsets,</a:t>
            </a:r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</a:rPr>
              <a:t>New coordinates</a:t>
            </a:r>
          </a:p>
        </p:txBody>
      </p:sp>
      <p:cxnSp>
        <p:nvCxnSpPr>
          <p:cNvPr id="63" name="Straight Arrow Connector 62"/>
          <p:cNvCxnSpPr>
            <a:stCxn id="24" idx="3"/>
            <a:endCxn id="61" idx="1"/>
          </p:cNvCxnSpPr>
          <p:nvPr/>
        </p:nvCxnSpPr>
        <p:spPr>
          <a:xfrm flipV="1">
            <a:off x="9532188" y="3436908"/>
            <a:ext cx="511111" cy="1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>
            <a:off x="7756224" y="1787468"/>
            <a:ext cx="2441277" cy="655608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 w="0"/>
                <a:solidFill>
                  <a:schemeClr val="tx1"/>
                </a:solidFill>
              </a:rPr>
              <a:t>Npz</a:t>
            </a:r>
            <a:r>
              <a:rPr lang="en-US" dirty="0" smtClean="0">
                <a:ln w="0"/>
                <a:solidFill>
                  <a:schemeClr val="tx1"/>
                </a:solidFill>
              </a:rPr>
              <a:t> merging, new coordinates calculation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2319788" y="878458"/>
            <a:ext cx="1397480" cy="690113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</a:rPr>
              <a:t>PARENT job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8363308" y="878458"/>
            <a:ext cx="1397480" cy="690113"/>
          </a:xfrm>
          <a:prstGeom prst="round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</a:rPr>
              <a:t>CHILD job</a:t>
            </a:r>
            <a:endParaRPr lang="en-US" dirty="0">
              <a:ln w="0"/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stCxn id="78" idx="3"/>
            <a:endCxn id="79" idx="1"/>
          </p:cNvCxnSpPr>
          <p:nvPr/>
        </p:nvCxnSpPr>
        <p:spPr>
          <a:xfrm>
            <a:off x="3717268" y="1223515"/>
            <a:ext cx="4646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753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3574</TotalTime>
  <Words>31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TING ZHENG</dc:creator>
  <cp:lastModifiedBy>TING ZHENG</cp:lastModifiedBy>
  <cp:revision>16</cp:revision>
  <dcterms:created xsi:type="dcterms:W3CDTF">2021-01-12T20:59:08Z</dcterms:created>
  <dcterms:modified xsi:type="dcterms:W3CDTF">2021-01-15T17:13:03Z</dcterms:modified>
</cp:coreProperties>
</file>