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2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9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2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2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7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5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8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7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2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70095-86D7-4937-AEC1-7D6ED032EA77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0E43-C990-4ED3-9563-4B7365F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0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11029950" cy="68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0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201144" cy="7979664"/>
            <a:chOff x="0" y="0"/>
            <a:chExt cx="12201144" cy="79796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05144" cy="39898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89832"/>
              <a:ext cx="6105144" cy="39898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989832"/>
              <a:ext cx="6105144" cy="39898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0"/>
              <a:ext cx="6105144" cy="3989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27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210288" cy="7924248"/>
            <a:chOff x="0" y="0"/>
            <a:chExt cx="12210288" cy="79242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05144" cy="39898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144" y="0"/>
              <a:ext cx="6105144" cy="39898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4416"/>
              <a:ext cx="6105144" cy="39898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144" y="3934416"/>
              <a:ext cx="6105144" cy="3989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70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JINGYI HUANG</dc:creator>
  <cp:lastModifiedBy>JINGYI HUANG</cp:lastModifiedBy>
  <cp:revision>3</cp:revision>
  <dcterms:created xsi:type="dcterms:W3CDTF">2020-02-05T17:03:05Z</dcterms:created>
  <dcterms:modified xsi:type="dcterms:W3CDTF">2020-02-05T17:11:04Z</dcterms:modified>
</cp:coreProperties>
</file>